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  <p:sldId id="370" r:id="rId120"/>
    <p:sldId id="371" r:id="rId121"/>
    <p:sldId id="372" r:id="rId122"/>
    <p:sldId id="373" r:id="rId123"/>
    <p:sldId id="374" r:id="rId124"/>
    <p:sldId id="375" r:id="rId125"/>
    <p:sldId id="376" r:id="rId126"/>
    <p:sldId id="377" r:id="rId127"/>
    <p:sldId id="378" r:id="rId128"/>
    <p:sldId id="379" r:id="rId129"/>
    <p:sldId id="380" r:id="rId130"/>
    <p:sldId id="381" r:id="rId131"/>
    <p:sldId id="382" r:id="rId132"/>
    <p:sldId id="383" r:id="rId133"/>
    <p:sldId id="384" r:id="rId134"/>
    <p:sldId id="385" r:id="rId135"/>
    <p:sldId id="386" r:id="rId136"/>
    <p:sldId id="387" r:id="rId137"/>
    <p:sldId id="388" r:id="rId138"/>
    <p:sldId id="389" r:id="rId139"/>
    <p:sldId id="390" r:id="rId140"/>
    <p:sldId id="391" r:id="rId141"/>
    <p:sldId id="392" r:id="rId142"/>
    <p:sldId id="393" r:id="rId143"/>
    <p:sldId id="394" r:id="rId144"/>
    <p:sldId id="395" r:id="rId145"/>
    <p:sldId id="396" r:id="rId146"/>
    <p:sldId id="397" r:id="rId147"/>
    <p:sldId id="398" r:id="rId148"/>
  </p:sldIdLst>
  <p:sldSz cx="7199998" cy="5759996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5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 ?>
<Relationships xmlns="http://schemas.openxmlformats.org/package/2006/relationships">
	<Relationship Id="rId3" Type="http://schemas.openxmlformats.org/officeDocument/2006/relationships/presProps" Target="presProps.xml" />
	<Relationship Id="rId2" Type="http://schemas.openxmlformats.org/officeDocument/2006/relationships/slide" Target="slides/slide1.xml" />
	<Relationship Id="rId1" Type="http://schemas.openxmlformats.org/officeDocument/2006/relationships/slideMaster" Target="slideMasters/slideMaster1.xml" />
	<Relationship Id="rId6" Type="http://schemas.openxmlformats.org/officeDocument/2006/relationships/tableStyles" Target="tableStyles.xml" />
	<Relationship Id="rId5" Type="http://schemas.openxmlformats.org/officeDocument/2006/relationships/theme" Target="theme/theme1.xml" />
	<Relationship Id="rId4" Type="http://schemas.openxmlformats.org/officeDocument/2006/relationships/viewProps" Target="viewProps.xml" />
	<Relationship Id="rId7" Type="http://schemas.openxmlformats.org/officeDocument/2006/relationships/slide" Target="slides/slide2.xml" />
	<Relationship Id="rId8" Type="http://schemas.openxmlformats.org/officeDocument/2006/relationships/slide" Target="slides/slide3.xml" />
	<Relationship Id="rId9" Type="http://schemas.openxmlformats.org/officeDocument/2006/relationships/slide" Target="slides/slide4.xml" />
	<Relationship Id="rId10" Type="http://schemas.openxmlformats.org/officeDocument/2006/relationships/slide" Target="slides/slide5.xml" />
	<Relationship Id="rId11" Type="http://schemas.openxmlformats.org/officeDocument/2006/relationships/slide" Target="slides/slide6.xml" />
	<Relationship Id="rId12" Type="http://schemas.openxmlformats.org/officeDocument/2006/relationships/slide" Target="slides/slide7.xml" />
	<Relationship Id="rId13" Type="http://schemas.openxmlformats.org/officeDocument/2006/relationships/slide" Target="slides/slide8.xml" />
	<Relationship Id="rId14" Type="http://schemas.openxmlformats.org/officeDocument/2006/relationships/slide" Target="slides/slide9.xml" />
	<Relationship Id="rId15" Type="http://schemas.openxmlformats.org/officeDocument/2006/relationships/slide" Target="slides/slide10.xml" />
	<Relationship Id="rId16" Type="http://schemas.openxmlformats.org/officeDocument/2006/relationships/slide" Target="slides/slide11.xml" />
	<Relationship Id="rId17" Type="http://schemas.openxmlformats.org/officeDocument/2006/relationships/slide" Target="slides/slide12.xml" />
	<Relationship Id="rId18" Type="http://schemas.openxmlformats.org/officeDocument/2006/relationships/slide" Target="slides/slide13.xml" />
	<Relationship Id="rId19" Type="http://schemas.openxmlformats.org/officeDocument/2006/relationships/slide" Target="slides/slide14.xml" />
	<Relationship Id="rId20" Type="http://schemas.openxmlformats.org/officeDocument/2006/relationships/slide" Target="slides/slide15.xml" />
	<Relationship Id="rId21" Type="http://schemas.openxmlformats.org/officeDocument/2006/relationships/slide" Target="slides/slide16.xml" />
	<Relationship Id="rId22" Type="http://schemas.openxmlformats.org/officeDocument/2006/relationships/slide" Target="slides/slide17.xml" />
	<Relationship Id="rId23" Type="http://schemas.openxmlformats.org/officeDocument/2006/relationships/slide" Target="slides/slide18.xml" />
	<Relationship Id="rId24" Type="http://schemas.openxmlformats.org/officeDocument/2006/relationships/slide" Target="slides/slide19.xml" />
	<Relationship Id="rId25" Type="http://schemas.openxmlformats.org/officeDocument/2006/relationships/slide" Target="slides/slide20.xml" />
	<Relationship Id="rId26" Type="http://schemas.openxmlformats.org/officeDocument/2006/relationships/slide" Target="slides/slide21.xml" />
	<Relationship Id="rId27" Type="http://schemas.openxmlformats.org/officeDocument/2006/relationships/slide" Target="slides/slide22.xml" />
	<Relationship Id="rId28" Type="http://schemas.openxmlformats.org/officeDocument/2006/relationships/slide" Target="slides/slide23.xml" />
	<Relationship Id="rId29" Type="http://schemas.openxmlformats.org/officeDocument/2006/relationships/slide" Target="slides/slide24.xml" />
	<Relationship Id="rId30" Type="http://schemas.openxmlformats.org/officeDocument/2006/relationships/slide" Target="slides/slide25.xml" />
	<Relationship Id="rId31" Type="http://schemas.openxmlformats.org/officeDocument/2006/relationships/slide" Target="slides/slide26.xml" />
	<Relationship Id="rId32" Type="http://schemas.openxmlformats.org/officeDocument/2006/relationships/slide" Target="slides/slide27.xml" />
	<Relationship Id="rId33" Type="http://schemas.openxmlformats.org/officeDocument/2006/relationships/slide" Target="slides/slide28.xml" />
	<Relationship Id="rId34" Type="http://schemas.openxmlformats.org/officeDocument/2006/relationships/slide" Target="slides/slide29.xml" />
	<Relationship Id="rId35" Type="http://schemas.openxmlformats.org/officeDocument/2006/relationships/slide" Target="slides/slide30.xml" />
	<Relationship Id="rId36" Type="http://schemas.openxmlformats.org/officeDocument/2006/relationships/slide" Target="slides/slide31.xml" />
	<Relationship Id="rId37" Type="http://schemas.openxmlformats.org/officeDocument/2006/relationships/slide" Target="slides/slide32.xml" />
	<Relationship Id="rId38" Type="http://schemas.openxmlformats.org/officeDocument/2006/relationships/slide" Target="slides/slide33.xml" />
	<Relationship Id="rId39" Type="http://schemas.openxmlformats.org/officeDocument/2006/relationships/slide" Target="slides/slide34.xml" />
	<Relationship Id="rId40" Type="http://schemas.openxmlformats.org/officeDocument/2006/relationships/slide" Target="slides/slide35.xml" />
	<Relationship Id="rId41" Type="http://schemas.openxmlformats.org/officeDocument/2006/relationships/slide" Target="slides/slide36.xml" />
	<Relationship Id="rId42" Type="http://schemas.openxmlformats.org/officeDocument/2006/relationships/slide" Target="slides/slide37.xml" />
	<Relationship Id="rId43" Type="http://schemas.openxmlformats.org/officeDocument/2006/relationships/slide" Target="slides/slide38.xml" />
	<Relationship Id="rId44" Type="http://schemas.openxmlformats.org/officeDocument/2006/relationships/slide" Target="slides/slide39.xml" />
	<Relationship Id="rId45" Type="http://schemas.openxmlformats.org/officeDocument/2006/relationships/slide" Target="slides/slide40.xml" />
	<Relationship Id="rId46" Type="http://schemas.openxmlformats.org/officeDocument/2006/relationships/slide" Target="slides/slide41.xml" />
	<Relationship Id="rId47" Type="http://schemas.openxmlformats.org/officeDocument/2006/relationships/slide" Target="slides/slide42.xml" />
	<Relationship Id="rId48" Type="http://schemas.openxmlformats.org/officeDocument/2006/relationships/slide" Target="slides/slide43.xml" />
	<Relationship Id="rId49" Type="http://schemas.openxmlformats.org/officeDocument/2006/relationships/slide" Target="slides/slide44.xml" />
	<Relationship Id="rId50" Type="http://schemas.openxmlformats.org/officeDocument/2006/relationships/slide" Target="slides/slide45.xml" />
	<Relationship Id="rId51" Type="http://schemas.openxmlformats.org/officeDocument/2006/relationships/slide" Target="slides/slide46.xml" />
	<Relationship Id="rId52" Type="http://schemas.openxmlformats.org/officeDocument/2006/relationships/slide" Target="slides/slide47.xml" />
	<Relationship Id="rId53" Type="http://schemas.openxmlformats.org/officeDocument/2006/relationships/slide" Target="slides/slide48.xml" />
	<Relationship Id="rId54" Type="http://schemas.openxmlformats.org/officeDocument/2006/relationships/slide" Target="slides/slide49.xml" />
	<Relationship Id="rId55" Type="http://schemas.openxmlformats.org/officeDocument/2006/relationships/slide" Target="slides/slide50.xml" />
	<Relationship Id="rId56" Type="http://schemas.openxmlformats.org/officeDocument/2006/relationships/slide" Target="slides/slide51.xml" />
	<Relationship Id="rId57" Type="http://schemas.openxmlformats.org/officeDocument/2006/relationships/slide" Target="slides/slide52.xml" />
	<Relationship Id="rId58" Type="http://schemas.openxmlformats.org/officeDocument/2006/relationships/slide" Target="slides/slide53.xml" />
	<Relationship Id="rId59" Type="http://schemas.openxmlformats.org/officeDocument/2006/relationships/slide" Target="slides/slide54.xml" />
	<Relationship Id="rId60" Type="http://schemas.openxmlformats.org/officeDocument/2006/relationships/slide" Target="slides/slide55.xml" />
	<Relationship Id="rId61" Type="http://schemas.openxmlformats.org/officeDocument/2006/relationships/slide" Target="slides/slide56.xml" />
	<Relationship Id="rId62" Type="http://schemas.openxmlformats.org/officeDocument/2006/relationships/slide" Target="slides/slide57.xml" />
	<Relationship Id="rId63" Type="http://schemas.openxmlformats.org/officeDocument/2006/relationships/slide" Target="slides/slide58.xml" />
	<Relationship Id="rId64" Type="http://schemas.openxmlformats.org/officeDocument/2006/relationships/slide" Target="slides/slide59.xml" />
	<Relationship Id="rId65" Type="http://schemas.openxmlformats.org/officeDocument/2006/relationships/slide" Target="slides/slide60.xml" />
	<Relationship Id="rId66" Type="http://schemas.openxmlformats.org/officeDocument/2006/relationships/slide" Target="slides/slide61.xml" />
	<Relationship Id="rId67" Type="http://schemas.openxmlformats.org/officeDocument/2006/relationships/slide" Target="slides/slide62.xml" />
	<Relationship Id="rId68" Type="http://schemas.openxmlformats.org/officeDocument/2006/relationships/slide" Target="slides/slide63.xml" />
	<Relationship Id="rId69" Type="http://schemas.openxmlformats.org/officeDocument/2006/relationships/slide" Target="slides/slide64.xml" />
	<Relationship Id="rId70" Type="http://schemas.openxmlformats.org/officeDocument/2006/relationships/slide" Target="slides/slide65.xml" />
	<Relationship Id="rId71" Type="http://schemas.openxmlformats.org/officeDocument/2006/relationships/slide" Target="slides/slide66.xml" />
	<Relationship Id="rId72" Type="http://schemas.openxmlformats.org/officeDocument/2006/relationships/slide" Target="slides/slide67.xml" />
	<Relationship Id="rId73" Type="http://schemas.openxmlformats.org/officeDocument/2006/relationships/slide" Target="slides/slide68.xml" />
	<Relationship Id="rId74" Type="http://schemas.openxmlformats.org/officeDocument/2006/relationships/slide" Target="slides/slide69.xml" />
	<Relationship Id="rId75" Type="http://schemas.openxmlformats.org/officeDocument/2006/relationships/slide" Target="slides/slide70.xml" />
	<Relationship Id="rId76" Type="http://schemas.openxmlformats.org/officeDocument/2006/relationships/slide" Target="slides/slide71.xml" />
	<Relationship Id="rId77" Type="http://schemas.openxmlformats.org/officeDocument/2006/relationships/slide" Target="slides/slide72.xml" />
	<Relationship Id="rId78" Type="http://schemas.openxmlformats.org/officeDocument/2006/relationships/slide" Target="slides/slide73.xml" />
	<Relationship Id="rId79" Type="http://schemas.openxmlformats.org/officeDocument/2006/relationships/slide" Target="slides/slide74.xml" />
	<Relationship Id="rId80" Type="http://schemas.openxmlformats.org/officeDocument/2006/relationships/slide" Target="slides/slide75.xml" />
	<Relationship Id="rId81" Type="http://schemas.openxmlformats.org/officeDocument/2006/relationships/slide" Target="slides/slide76.xml" />
	<Relationship Id="rId82" Type="http://schemas.openxmlformats.org/officeDocument/2006/relationships/slide" Target="slides/slide77.xml" />
	<Relationship Id="rId83" Type="http://schemas.openxmlformats.org/officeDocument/2006/relationships/slide" Target="slides/slide78.xml" />
	<Relationship Id="rId84" Type="http://schemas.openxmlformats.org/officeDocument/2006/relationships/slide" Target="slides/slide79.xml" />
	<Relationship Id="rId85" Type="http://schemas.openxmlformats.org/officeDocument/2006/relationships/slide" Target="slides/slide80.xml" />
	<Relationship Id="rId86" Type="http://schemas.openxmlformats.org/officeDocument/2006/relationships/slide" Target="slides/slide81.xml" />
	<Relationship Id="rId87" Type="http://schemas.openxmlformats.org/officeDocument/2006/relationships/slide" Target="slides/slide82.xml" />
	<Relationship Id="rId88" Type="http://schemas.openxmlformats.org/officeDocument/2006/relationships/slide" Target="slides/slide83.xml" />
	<Relationship Id="rId89" Type="http://schemas.openxmlformats.org/officeDocument/2006/relationships/slide" Target="slides/slide84.xml" />
	<Relationship Id="rId90" Type="http://schemas.openxmlformats.org/officeDocument/2006/relationships/slide" Target="slides/slide85.xml" />
	<Relationship Id="rId91" Type="http://schemas.openxmlformats.org/officeDocument/2006/relationships/slide" Target="slides/slide86.xml" />
	<Relationship Id="rId92" Type="http://schemas.openxmlformats.org/officeDocument/2006/relationships/slide" Target="slides/slide87.xml" />
	<Relationship Id="rId93" Type="http://schemas.openxmlformats.org/officeDocument/2006/relationships/slide" Target="slides/slide88.xml" />
	<Relationship Id="rId94" Type="http://schemas.openxmlformats.org/officeDocument/2006/relationships/slide" Target="slides/slide89.xml" />
	<Relationship Id="rId95" Type="http://schemas.openxmlformats.org/officeDocument/2006/relationships/slide" Target="slides/slide90.xml" />
	<Relationship Id="rId96" Type="http://schemas.openxmlformats.org/officeDocument/2006/relationships/slide" Target="slides/slide91.xml" />
	<Relationship Id="rId97" Type="http://schemas.openxmlformats.org/officeDocument/2006/relationships/slide" Target="slides/slide92.xml" />
	<Relationship Id="rId98" Type="http://schemas.openxmlformats.org/officeDocument/2006/relationships/slide" Target="slides/slide93.xml" />
	<Relationship Id="rId99" Type="http://schemas.openxmlformats.org/officeDocument/2006/relationships/slide" Target="slides/slide94.xml" />
	<Relationship Id="rId100" Type="http://schemas.openxmlformats.org/officeDocument/2006/relationships/slide" Target="slides/slide95.xml" />
	<Relationship Id="rId101" Type="http://schemas.openxmlformats.org/officeDocument/2006/relationships/slide" Target="slides/slide96.xml" />
	<Relationship Id="rId102" Type="http://schemas.openxmlformats.org/officeDocument/2006/relationships/slide" Target="slides/slide97.xml" />
	<Relationship Id="rId103" Type="http://schemas.openxmlformats.org/officeDocument/2006/relationships/slide" Target="slides/slide98.xml" />
	<Relationship Id="rId104" Type="http://schemas.openxmlformats.org/officeDocument/2006/relationships/slide" Target="slides/slide99.xml" />
	<Relationship Id="rId105" Type="http://schemas.openxmlformats.org/officeDocument/2006/relationships/slide" Target="slides/slide100.xml" />
	<Relationship Id="rId106" Type="http://schemas.openxmlformats.org/officeDocument/2006/relationships/slide" Target="slides/slide101.xml" />
	<Relationship Id="rId107" Type="http://schemas.openxmlformats.org/officeDocument/2006/relationships/slide" Target="slides/slide102.xml" />
	<Relationship Id="rId108" Type="http://schemas.openxmlformats.org/officeDocument/2006/relationships/slide" Target="slides/slide103.xml" />
	<Relationship Id="rId109" Type="http://schemas.openxmlformats.org/officeDocument/2006/relationships/slide" Target="slides/slide104.xml" />
	<Relationship Id="rId110" Type="http://schemas.openxmlformats.org/officeDocument/2006/relationships/slide" Target="slides/slide105.xml" />
	<Relationship Id="rId111" Type="http://schemas.openxmlformats.org/officeDocument/2006/relationships/slide" Target="slides/slide106.xml" />
	<Relationship Id="rId112" Type="http://schemas.openxmlformats.org/officeDocument/2006/relationships/slide" Target="slides/slide107.xml" />
	<Relationship Id="rId113" Type="http://schemas.openxmlformats.org/officeDocument/2006/relationships/slide" Target="slides/slide108.xml" />
	<Relationship Id="rId114" Type="http://schemas.openxmlformats.org/officeDocument/2006/relationships/slide" Target="slides/slide109.xml" />
	<Relationship Id="rId115" Type="http://schemas.openxmlformats.org/officeDocument/2006/relationships/slide" Target="slides/slide110.xml" />
	<Relationship Id="rId116" Type="http://schemas.openxmlformats.org/officeDocument/2006/relationships/slide" Target="slides/slide111.xml" />
	<Relationship Id="rId117" Type="http://schemas.openxmlformats.org/officeDocument/2006/relationships/slide" Target="slides/slide112.xml" />
	<Relationship Id="rId118" Type="http://schemas.openxmlformats.org/officeDocument/2006/relationships/slide" Target="slides/slide113.xml" />
	<Relationship Id="rId119" Type="http://schemas.openxmlformats.org/officeDocument/2006/relationships/slide" Target="slides/slide114.xml" />
	<Relationship Id="rId120" Type="http://schemas.openxmlformats.org/officeDocument/2006/relationships/slide" Target="slides/slide115.xml" />
	<Relationship Id="rId121" Type="http://schemas.openxmlformats.org/officeDocument/2006/relationships/slide" Target="slides/slide116.xml" />
	<Relationship Id="rId122" Type="http://schemas.openxmlformats.org/officeDocument/2006/relationships/slide" Target="slides/slide117.xml" />
	<Relationship Id="rId123" Type="http://schemas.openxmlformats.org/officeDocument/2006/relationships/slide" Target="slides/slide118.xml" />
	<Relationship Id="rId124" Type="http://schemas.openxmlformats.org/officeDocument/2006/relationships/slide" Target="slides/slide119.xml" />
	<Relationship Id="rId125" Type="http://schemas.openxmlformats.org/officeDocument/2006/relationships/slide" Target="slides/slide120.xml" />
	<Relationship Id="rId126" Type="http://schemas.openxmlformats.org/officeDocument/2006/relationships/slide" Target="slides/slide121.xml" />
	<Relationship Id="rId127" Type="http://schemas.openxmlformats.org/officeDocument/2006/relationships/slide" Target="slides/slide122.xml" />
	<Relationship Id="rId128" Type="http://schemas.openxmlformats.org/officeDocument/2006/relationships/slide" Target="slides/slide123.xml" />
	<Relationship Id="rId129" Type="http://schemas.openxmlformats.org/officeDocument/2006/relationships/slide" Target="slides/slide124.xml" />
	<Relationship Id="rId130" Type="http://schemas.openxmlformats.org/officeDocument/2006/relationships/slide" Target="slides/slide125.xml" />
	<Relationship Id="rId131" Type="http://schemas.openxmlformats.org/officeDocument/2006/relationships/slide" Target="slides/slide126.xml" />
	<Relationship Id="rId132" Type="http://schemas.openxmlformats.org/officeDocument/2006/relationships/slide" Target="slides/slide127.xml" />
	<Relationship Id="rId133" Type="http://schemas.openxmlformats.org/officeDocument/2006/relationships/slide" Target="slides/slide128.xml" />
	<Relationship Id="rId134" Type="http://schemas.openxmlformats.org/officeDocument/2006/relationships/slide" Target="slides/slide129.xml" />
	<Relationship Id="rId135" Type="http://schemas.openxmlformats.org/officeDocument/2006/relationships/slide" Target="slides/slide130.xml" />
	<Relationship Id="rId136" Type="http://schemas.openxmlformats.org/officeDocument/2006/relationships/slide" Target="slides/slide131.xml" />
	<Relationship Id="rId137" Type="http://schemas.openxmlformats.org/officeDocument/2006/relationships/slide" Target="slides/slide132.xml" />
	<Relationship Id="rId138" Type="http://schemas.openxmlformats.org/officeDocument/2006/relationships/slide" Target="slides/slide133.xml" />
	<Relationship Id="rId139" Type="http://schemas.openxmlformats.org/officeDocument/2006/relationships/slide" Target="slides/slide134.xml" />
	<Relationship Id="rId140" Type="http://schemas.openxmlformats.org/officeDocument/2006/relationships/slide" Target="slides/slide135.xml" />
	<Relationship Id="rId141" Type="http://schemas.openxmlformats.org/officeDocument/2006/relationships/slide" Target="slides/slide136.xml" />
	<Relationship Id="rId142" Type="http://schemas.openxmlformats.org/officeDocument/2006/relationships/slide" Target="slides/slide137.xml" />
	<Relationship Id="rId143" Type="http://schemas.openxmlformats.org/officeDocument/2006/relationships/slide" Target="slides/slide138.xml" />
	<Relationship Id="rId144" Type="http://schemas.openxmlformats.org/officeDocument/2006/relationships/slide" Target="slides/slide139.xml" />
	<Relationship Id="rId145" Type="http://schemas.openxmlformats.org/officeDocument/2006/relationships/slide" Target="slides/slide140.xml" />
	<Relationship Id="rId146" Type="http://schemas.openxmlformats.org/officeDocument/2006/relationships/slide" Target="slides/slide141.xml" />
	<Relationship Id="rId147" Type="http://schemas.openxmlformats.org/officeDocument/2006/relationships/slide" Target="slides/slide142.xml" />
	<Relationship Id="rId148" Type="http://schemas.openxmlformats.org/officeDocument/2006/relationships/slide" Target="slides/slide143.xml" />
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.jpeg" />
	<Relationship Id="rId3" Type="http://schemas.openxmlformats.org/officeDocument/2006/relationships/image" Target="../media/image2.jpeg" />
</Relationships>
</file>

<file path=ppt/slides/_rels/slide2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3.jpeg" />
</Relationships>
</file>

<file path=ppt/slides/_rels/slide3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4.jpeg" />
</Relationships>
</file>

<file path=ppt/slides/_rels/slide4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5.jpeg" />
</Relationships>
</file>

<file path=ppt/slides/_rels/slide5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6.jpeg" />
</Relationships>
</file>

<file path=ppt/slides/_rels/slide6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7.jpeg" />
</Relationships>
</file>

<file path=ppt/slides/_rels/slide7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8.jpeg" />
</Relationships>
</file>

<file path=ppt/slides/_rels/slide8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9.jpeg" />
</Relationships>
</file>

<file path=ppt/slides/_rels/slide9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0.jpeg" />
</Relationships>
</file>

<file path=ppt/slides/_rels/slide10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1.jpeg" />
</Relationships>
</file>

<file path=ppt/slides/_rels/slide11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2.jpeg" />
</Relationships>
</file>

<file path=ppt/slides/_rels/slide12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3.jpeg" />
</Relationships>
</file>

<file path=ppt/slides/_rels/slide13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4.jpeg" />
</Relationships>
</file>

<file path=ppt/slides/_rels/slide14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5.jpeg" />
</Relationships>
</file>

<file path=ppt/slides/_rels/slide15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6.jpeg" />
	<Relationship Id="rId3" Type="http://schemas.openxmlformats.org/officeDocument/2006/relationships/image" Target="../media/image17.jpeg" />
</Relationships>
</file>

<file path=ppt/slides/_rels/slide16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8.jpeg" />
	<Relationship Id="rId3" Type="http://schemas.openxmlformats.org/officeDocument/2006/relationships/image" Target="../media/image19.jpeg" />
	<Relationship Id="rId4" Type="http://schemas.openxmlformats.org/officeDocument/2006/relationships/image" Target="../media/image20.jpeg" />
	<Relationship Id="rId5" Type="http://schemas.openxmlformats.org/officeDocument/2006/relationships/image" Target="../media/image21.jpeg" />
</Relationships>
</file>

<file path=ppt/slides/_rels/slide17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2.jpeg" />
	<Relationship Id="rId3" Type="http://schemas.openxmlformats.org/officeDocument/2006/relationships/image" Target="../media/image23.jpeg" />
	<Relationship Id="rId4" Type="http://schemas.openxmlformats.org/officeDocument/2006/relationships/image" Target="../media/image24.jpeg" />
	<Relationship Id="rId5" Type="http://schemas.openxmlformats.org/officeDocument/2006/relationships/image" Target="../media/image25.jpeg" />
</Relationships>
</file>

<file path=ppt/slides/_rels/slide18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6.jpeg" />
	<Relationship Id="rId3" Type="http://schemas.openxmlformats.org/officeDocument/2006/relationships/image" Target="../media/image27.jpeg" />
	<Relationship Id="rId4" Type="http://schemas.openxmlformats.org/officeDocument/2006/relationships/image" Target="../media/image28.jpeg" />
	<Relationship Id="rId5" Type="http://schemas.openxmlformats.org/officeDocument/2006/relationships/image" Target="../media/image29.jpeg" />
	<Relationship Id="rId6" Type="http://schemas.openxmlformats.org/officeDocument/2006/relationships/image" Target="../media/image30.jpeg" />
	<Relationship Id="rId7" Type="http://schemas.openxmlformats.org/officeDocument/2006/relationships/image" Target="../media/image31.jpeg" />
</Relationships>
</file>

<file path=ppt/slides/_rels/slide19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32.jpeg" />
	<Relationship Id="rId3" Type="http://schemas.openxmlformats.org/officeDocument/2006/relationships/image" Target="../media/image33.jpeg" />
	<Relationship Id="rId4" Type="http://schemas.openxmlformats.org/officeDocument/2006/relationships/image" Target="../media/image34.jpeg" />
</Relationships>
</file>

<file path=ppt/slides/_rels/slide20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35.jpeg" />
	<Relationship Id="rId3" Type="http://schemas.openxmlformats.org/officeDocument/2006/relationships/image" Target="../media/image36.jpeg" />
</Relationships>
</file>

<file path=ppt/slides/_rels/slide21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37.jpeg" />
</Relationships>
</file>

<file path=ppt/slides/_rels/slide22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38.jpeg" />
</Relationships>
</file>

<file path=ppt/slides/_rels/slide23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39.jpeg" />
	<Relationship Id="rId3" Type="http://schemas.openxmlformats.org/officeDocument/2006/relationships/image" Target="../media/image40.jpeg" />
	<Relationship Id="rId4" Type="http://schemas.openxmlformats.org/officeDocument/2006/relationships/image" Target="../media/image41.jpeg" />
	<Relationship Id="rId5" Type="http://schemas.openxmlformats.org/officeDocument/2006/relationships/image" Target="../media/image42.jpeg" />
	<Relationship Id="rId6" Type="http://schemas.openxmlformats.org/officeDocument/2006/relationships/image" Target="../media/image43.jpeg" />
</Relationships>
</file>

<file path=ppt/slides/_rels/slide24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44.jpeg" />
	<Relationship Id="rId3" Type="http://schemas.openxmlformats.org/officeDocument/2006/relationships/image" Target="../media/image45.jpeg" />
	<Relationship Id="rId4" Type="http://schemas.openxmlformats.org/officeDocument/2006/relationships/image" Target="../media/image46.jpeg" />
	<Relationship Id="rId5" Type="http://schemas.openxmlformats.org/officeDocument/2006/relationships/image" Target="../media/image47.jpeg" />
	<Relationship Id="rId6" Type="http://schemas.openxmlformats.org/officeDocument/2006/relationships/image" Target="../media/image48.jpeg" />
</Relationships>
</file>

<file path=ppt/slides/_rels/slide25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49.jpeg" />
	<Relationship Id="rId3" Type="http://schemas.openxmlformats.org/officeDocument/2006/relationships/image" Target="../media/image50.jpeg" />
	<Relationship Id="rId4" Type="http://schemas.openxmlformats.org/officeDocument/2006/relationships/image" Target="../media/image51.jpeg" />
</Relationships>
</file>

<file path=ppt/slides/_rels/slide26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52.jpeg" />
	<Relationship Id="rId3" Type="http://schemas.openxmlformats.org/officeDocument/2006/relationships/image" Target="../media/image53.jpeg" />
</Relationships>
</file>

<file path=ppt/slides/_rels/slide27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54.jpeg" />
	<Relationship Id="rId3" Type="http://schemas.openxmlformats.org/officeDocument/2006/relationships/image" Target="../media/image55.jpeg" />
	<Relationship Id="rId4" Type="http://schemas.openxmlformats.org/officeDocument/2006/relationships/image" Target="../media/image56.jpeg" />
	<Relationship Id="rId5" Type="http://schemas.openxmlformats.org/officeDocument/2006/relationships/image" Target="../media/image57.jpeg" />
	<Relationship Id="rId6" Type="http://schemas.openxmlformats.org/officeDocument/2006/relationships/image" Target="../media/image58.jpeg" />
</Relationships>
</file>

<file path=ppt/slides/_rels/slide28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59.jpeg" />
	<Relationship Id="rId3" Type="http://schemas.openxmlformats.org/officeDocument/2006/relationships/image" Target="../media/image60.jpeg" />
</Relationships>
</file>

<file path=ppt/slides/_rels/slide29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61.jpeg" />
	<Relationship Id="rId3" Type="http://schemas.openxmlformats.org/officeDocument/2006/relationships/image" Target="../media/image62.jpeg" />
	<Relationship Id="rId4" Type="http://schemas.openxmlformats.org/officeDocument/2006/relationships/image" Target="../media/image63.jpeg" />
	<Relationship Id="rId5" Type="http://schemas.openxmlformats.org/officeDocument/2006/relationships/image" Target="../media/image64.jpeg" />
	<Relationship Id="rId6" Type="http://schemas.openxmlformats.org/officeDocument/2006/relationships/image" Target="../media/image65.jpeg" />
	<Relationship Id="rId7" Type="http://schemas.openxmlformats.org/officeDocument/2006/relationships/image" Target="../media/image66.jpeg" />
	<Relationship Id="rId8" Type="http://schemas.openxmlformats.org/officeDocument/2006/relationships/image" Target="../media/image67.jpeg" />
	<Relationship Id="rId9" Type="http://schemas.openxmlformats.org/officeDocument/2006/relationships/image" Target="../media/image68.jpeg" />
	<Relationship Id="rId10" Type="http://schemas.openxmlformats.org/officeDocument/2006/relationships/image" Target="../media/image69.jpeg" />
	<Relationship Id="rId11" Type="http://schemas.openxmlformats.org/officeDocument/2006/relationships/image" Target="../media/image70.jpeg" />
	<Relationship Id="rId12" Type="http://schemas.openxmlformats.org/officeDocument/2006/relationships/image" Target="../media/image71.jpeg" />
	<Relationship Id="rId13" Type="http://schemas.openxmlformats.org/officeDocument/2006/relationships/image" Target="../media/image72.jpeg" />
	<Relationship Id="rId14" Type="http://schemas.openxmlformats.org/officeDocument/2006/relationships/image" Target="../media/image73.jpeg" />
	<Relationship Id="rId15" Type="http://schemas.openxmlformats.org/officeDocument/2006/relationships/image" Target="../media/image74.jpeg" />
	<Relationship Id="rId16" Type="http://schemas.openxmlformats.org/officeDocument/2006/relationships/image" Target="../media/image75.jpeg" />
	<Relationship Id="rId17" Type="http://schemas.openxmlformats.org/officeDocument/2006/relationships/image" Target="../media/image76.jpeg" />
	<Relationship Id="rId18" Type="http://schemas.openxmlformats.org/officeDocument/2006/relationships/image" Target="../media/image77.jpeg" />
	<Relationship Id="rId19" Type="http://schemas.openxmlformats.org/officeDocument/2006/relationships/image" Target="../media/image78.jpeg" />
</Relationships>
</file>

<file path=ppt/slides/_rels/slide30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79.jpeg" />
</Relationships>
</file>

<file path=ppt/slides/_rels/slide31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80.jpeg" />
	<Relationship Id="rId3" Type="http://schemas.openxmlformats.org/officeDocument/2006/relationships/image" Target="../media/image81.jpeg" />
</Relationships>
</file>

<file path=ppt/slides/_rels/slide32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82.jpeg" />
	<Relationship Id="rId3" Type="http://schemas.openxmlformats.org/officeDocument/2006/relationships/image" Target="../media/image83.jpeg" />
</Relationships>
</file>

<file path=ppt/slides/_rels/slide33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84.jpeg" />
	<Relationship Id="rId3" Type="http://schemas.openxmlformats.org/officeDocument/2006/relationships/image" Target="../media/image85.jpeg" />
</Relationships>
</file>

<file path=ppt/slides/_rels/slide34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86.jpeg" />
	<Relationship Id="rId3" Type="http://schemas.openxmlformats.org/officeDocument/2006/relationships/image" Target="../media/image87.jpeg" />
</Relationships>
</file>

<file path=ppt/slides/_rels/slide35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88.jpeg" />
	<Relationship Id="rId3" Type="http://schemas.openxmlformats.org/officeDocument/2006/relationships/image" Target="../media/image89.jpeg" />
	<Relationship Id="rId4" Type="http://schemas.openxmlformats.org/officeDocument/2006/relationships/image" Target="../media/image90.jpeg" />
</Relationships>
</file>

<file path=ppt/slides/_rels/slide36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91.jpeg" />
	<Relationship Id="rId3" Type="http://schemas.openxmlformats.org/officeDocument/2006/relationships/image" Target="../media/image92.jpeg" />
</Relationships>
</file>

<file path=ppt/slides/_rels/slide37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93.jpeg" />
	<Relationship Id="rId3" Type="http://schemas.openxmlformats.org/officeDocument/2006/relationships/image" Target="../media/image94.jpeg" />
</Relationships>
</file>

<file path=ppt/slides/_rels/slide38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95.jpeg" />
	<Relationship Id="rId3" Type="http://schemas.openxmlformats.org/officeDocument/2006/relationships/image" Target="../media/image96.jpeg" />
</Relationships>
</file>

<file path=ppt/slides/_rels/slide39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97.jpeg" />
	<Relationship Id="rId3" Type="http://schemas.openxmlformats.org/officeDocument/2006/relationships/image" Target="../media/image98.jpeg" />
	<Relationship Id="rId4" Type="http://schemas.openxmlformats.org/officeDocument/2006/relationships/image" Target="../media/image99.jpeg" />
</Relationships>
</file>

<file path=ppt/slides/_rels/slide40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00.jpeg" />
	<Relationship Id="rId3" Type="http://schemas.openxmlformats.org/officeDocument/2006/relationships/image" Target="../media/image101.jpeg" />
</Relationships>
</file>

<file path=ppt/slides/_rels/slide41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02.jpeg" />
	<Relationship Id="rId3" Type="http://schemas.openxmlformats.org/officeDocument/2006/relationships/image" Target="../media/image103.jpeg" />
</Relationships>
</file>

<file path=ppt/slides/_rels/slide42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04.jpeg" />
	<Relationship Id="rId3" Type="http://schemas.openxmlformats.org/officeDocument/2006/relationships/image" Target="../media/image105.jpeg" />
</Relationships>
</file>

<file path=ppt/slides/_rels/slide43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06.jpeg" />
	<Relationship Id="rId3" Type="http://schemas.openxmlformats.org/officeDocument/2006/relationships/image" Target="../media/image107.jpeg" />
	<Relationship Id="rId4" Type="http://schemas.openxmlformats.org/officeDocument/2006/relationships/image" Target="../media/image108.jpeg" />
</Relationships>
</file>

<file path=ppt/slides/_rels/slide44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09.jpeg" />
	<Relationship Id="rId3" Type="http://schemas.openxmlformats.org/officeDocument/2006/relationships/image" Target="../media/image110.jpeg" />
</Relationships>
</file>

<file path=ppt/slides/_rels/slide45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11.jpeg" />
	<Relationship Id="rId3" Type="http://schemas.openxmlformats.org/officeDocument/2006/relationships/image" Target="../media/image112.jpeg" />
</Relationships>
</file>

<file path=ppt/slides/_rels/slide46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13.jpeg" />
	<Relationship Id="rId3" Type="http://schemas.openxmlformats.org/officeDocument/2006/relationships/image" Target="../media/image114.jpeg" />
</Relationships>
</file>

<file path=ppt/slides/_rels/slide47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15.jpeg" />
	<Relationship Id="rId3" Type="http://schemas.openxmlformats.org/officeDocument/2006/relationships/image" Target="../media/image116.jpeg" />
	<Relationship Id="rId4" Type="http://schemas.openxmlformats.org/officeDocument/2006/relationships/image" Target="../media/image117.jpeg" />
</Relationships>
</file>

<file path=ppt/slides/_rels/slide48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18.jpeg" />
	<Relationship Id="rId3" Type="http://schemas.openxmlformats.org/officeDocument/2006/relationships/image" Target="../media/image119.jpeg" />
</Relationships>
</file>

<file path=ppt/slides/_rels/slide49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20.jpeg" />
	<Relationship Id="rId3" Type="http://schemas.openxmlformats.org/officeDocument/2006/relationships/image" Target="../media/image121.jpeg" />
	<Relationship Id="rId4" Type="http://schemas.openxmlformats.org/officeDocument/2006/relationships/image" Target="../media/image122.jpeg" />
	<Relationship Id="rId5" Type="http://schemas.openxmlformats.org/officeDocument/2006/relationships/image" Target="../media/image123.jpeg" />
	<Relationship Id="rId6" Type="http://schemas.openxmlformats.org/officeDocument/2006/relationships/image" Target="../media/image124.jpeg" />
	<Relationship Id="rId7" Type="http://schemas.openxmlformats.org/officeDocument/2006/relationships/image" Target="../media/image125.jpeg" />
	<Relationship Id="rId8" Type="http://schemas.openxmlformats.org/officeDocument/2006/relationships/image" Target="../media/image126.jpeg" />
	<Relationship Id="rId9" Type="http://schemas.openxmlformats.org/officeDocument/2006/relationships/image" Target="../media/image127.jpeg" />
	<Relationship Id="rId10" Type="http://schemas.openxmlformats.org/officeDocument/2006/relationships/image" Target="../media/image128.jpeg" />
	<Relationship Id="rId11" Type="http://schemas.openxmlformats.org/officeDocument/2006/relationships/image" Target="../media/image129.jpeg" />
	<Relationship Id="rId12" Type="http://schemas.openxmlformats.org/officeDocument/2006/relationships/image" Target="../media/image130.jpeg" />
	<Relationship Id="rId13" Type="http://schemas.openxmlformats.org/officeDocument/2006/relationships/image" Target="../media/image131.jpeg" />
	<Relationship Id="rId14" Type="http://schemas.openxmlformats.org/officeDocument/2006/relationships/image" Target="../media/image132.jpeg" />
	<Relationship Id="rId15" Type="http://schemas.openxmlformats.org/officeDocument/2006/relationships/image" Target="../media/image133.jpeg" />
	<Relationship Id="rId16" Type="http://schemas.openxmlformats.org/officeDocument/2006/relationships/image" Target="../media/image134.jpeg" />
	<Relationship Id="rId17" Type="http://schemas.openxmlformats.org/officeDocument/2006/relationships/image" Target="../media/image135.jpeg" />
	<Relationship Id="rId18" Type="http://schemas.openxmlformats.org/officeDocument/2006/relationships/image" Target="../media/image136.jpeg" />
	<Relationship Id="rId19" Type="http://schemas.openxmlformats.org/officeDocument/2006/relationships/image" Target="../media/image137.jpeg" />
	<Relationship Id="rId20" Type="http://schemas.openxmlformats.org/officeDocument/2006/relationships/image" Target="../media/image138.jpeg" />
	<Relationship Id="rId21" Type="http://schemas.openxmlformats.org/officeDocument/2006/relationships/image" Target="../media/image139.jpeg" />
	<Relationship Id="rId22" Type="http://schemas.openxmlformats.org/officeDocument/2006/relationships/image" Target="../media/image140.jpeg" />
	<Relationship Id="rId23" Type="http://schemas.openxmlformats.org/officeDocument/2006/relationships/image" Target="../media/image141.jpeg" />
	<Relationship Id="rId24" Type="http://schemas.openxmlformats.org/officeDocument/2006/relationships/image" Target="../media/image142.jpeg" />
	<Relationship Id="rId25" Type="http://schemas.openxmlformats.org/officeDocument/2006/relationships/image" Target="../media/image143.jpeg" />
	<Relationship Id="rId26" Type="http://schemas.openxmlformats.org/officeDocument/2006/relationships/image" Target="../media/image144.jpeg" />
	<Relationship Id="rId27" Type="http://schemas.openxmlformats.org/officeDocument/2006/relationships/image" Target="../media/image145.jpeg" />
	<Relationship Id="rId28" Type="http://schemas.openxmlformats.org/officeDocument/2006/relationships/image" Target="../media/image146.jpeg" />
	<Relationship Id="rId29" Type="http://schemas.openxmlformats.org/officeDocument/2006/relationships/image" Target="../media/image147.jpeg" />
	<Relationship Id="rId30" Type="http://schemas.openxmlformats.org/officeDocument/2006/relationships/image" Target="../media/image148.jpeg" />
	<Relationship Id="rId31" Type="http://schemas.openxmlformats.org/officeDocument/2006/relationships/image" Target="../media/image149.jpeg" />
	<Relationship Id="rId32" Type="http://schemas.openxmlformats.org/officeDocument/2006/relationships/image" Target="../media/image150.jpeg" />
	<Relationship Id="rId33" Type="http://schemas.openxmlformats.org/officeDocument/2006/relationships/image" Target="../media/image151.jpeg" />
	<Relationship Id="rId34" Type="http://schemas.openxmlformats.org/officeDocument/2006/relationships/image" Target="../media/image152.jpeg" />
	<Relationship Id="rId35" Type="http://schemas.openxmlformats.org/officeDocument/2006/relationships/image" Target="../media/image153.jpeg" />
	<Relationship Id="rId36" Type="http://schemas.openxmlformats.org/officeDocument/2006/relationships/image" Target="../media/image154.jpeg" />
	<Relationship Id="rId37" Type="http://schemas.openxmlformats.org/officeDocument/2006/relationships/image" Target="../media/image155.jpeg" />
	<Relationship Id="rId38" Type="http://schemas.openxmlformats.org/officeDocument/2006/relationships/image" Target="../media/image156.jpeg" />
	<Relationship Id="rId39" Type="http://schemas.openxmlformats.org/officeDocument/2006/relationships/image" Target="../media/image157.jpeg" />
</Relationships>
</file>

<file path=ppt/slides/_rels/slide50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58.jpeg" />
</Relationships>
</file>

<file path=ppt/slides/_rels/slide51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59.jpeg" />
	<Relationship Id="rId3" Type="http://schemas.openxmlformats.org/officeDocument/2006/relationships/image" Target="../media/image160.jpeg" />
	<Relationship Id="rId4" Type="http://schemas.openxmlformats.org/officeDocument/2006/relationships/image" Target="../media/image161.jpeg" />
	<Relationship Id="rId5" Type="http://schemas.openxmlformats.org/officeDocument/2006/relationships/image" Target="../media/image162.jpeg" />
	<Relationship Id="rId6" Type="http://schemas.openxmlformats.org/officeDocument/2006/relationships/image" Target="../media/image163.jpeg" />
	<Relationship Id="rId7" Type="http://schemas.openxmlformats.org/officeDocument/2006/relationships/image" Target="../media/image164.jpeg" />
	<Relationship Id="rId8" Type="http://schemas.openxmlformats.org/officeDocument/2006/relationships/image" Target="../media/image165.jpeg" />
	<Relationship Id="rId9" Type="http://schemas.openxmlformats.org/officeDocument/2006/relationships/image" Target="../media/image166.jpeg" />
	<Relationship Id="rId10" Type="http://schemas.openxmlformats.org/officeDocument/2006/relationships/image" Target="../media/image167.jpeg" />
	<Relationship Id="rId11" Type="http://schemas.openxmlformats.org/officeDocument/2006/relationships/image" Target="../media/image168.jpeg" />
</Relationships>
</file>

<file path=ppt/slides/_rels/slide52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69.jpeg" />
	<Relationship Id="rId3" Type="http://schemas.openxmlformats.org/officeDocument/2006/relationships/image" Target="../media/image170.jpeg" />
</Relationships>
</file>

<file path=ppt/slides/_rels/slide53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71.jpeg" />
	<Relationship Id="rId3" Type="http://schemas.openxmlformats.org/officeDocument/2006/relationships/image" Target="../media/image172.jpeg" />
	<Relationship Id="rId4" Type="http://schemas.openxmlformats.org/officeDocument/2006/relationships/image" Target="../media/image173.jpeg" />
</Relationships>
</file>

<file path=ppt/slides/_rels/slide54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74.jpeg" />
	<Relationship Id="rId3" Type="http://schemas.openxmlformats.org/officeDocument/2006/relationships/image" Target="../media/image175.jpeg" />
	<Relationship Id="rId4" Type="http://schemas.openxmlformats.org/officeDocument/2006/relationships/image" Target="../media/image176.jpeg" />
</Relationships>
</file>

<file path=ppt/slides/_rels/slide55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77.jpeg" />
	<Relationship Id="rId3" Type="http://schemas.openxmlformats.org/officeDocument/2006/relationships/image" Target="../media/image178.jpeg" />
	<Relationship Id="rId4" Type="http://schemas.openxmlformats.org/officeDocument/2006/relationships/image" Target="../media/image179.jpeg" />
</Relationships>
</file>

<file path=ppt/slides/_rels/slide56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80.jpeg" />
	<Relationship Id="rId3" Type="http://schemas.openxmlformats.org/officeDocument/2006/relationships/image" Target="../media/image181.jpeg" />
</Relationships>
</file>

<file path=ppt/slides/_rels/slide57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82.jpeg" />
	<Relationship Id="rId3" Type="http://schemas.openxmlformats.org/officeDocument/2006/relationships/image" Target="../media/image183.jpeg" />
</Relationships>
</file>

<file path=ppt/slides/_rels/slide58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84.jpeg" />
	<Relationship Id="rId3" Type="http://schemas.openxmlformats.org/officeDocument/2006/relationships/image" Target="../media/image185.jpeg" />
</Relationships>
</file>

<file path=ppt/slides/_rels/slide59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86.jpeg" />
	<Relationship Id="rId3" Type="http://schemas.openxmlformats.org/officeDocument/2006/relationships/image" Target="../media/image187.jpeg" />
</Relationships>
</file>

<file path=ppt/slides/_rels/slide60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88.jpeg" />
	<Relationship Id="rId3" Type="http://schemas.openxmlformats.org/officeDocument/2006/relationships/image" Target="../media/image189.jpeg" />
	<Relationship Id="rId4" Type="http://schemas.openxmlformats.org/officeDocument/2006/relationships/image" Target="../media/image190.jpeg" />
</Relationships>
</file>

<file path=ppt/slides/_rels/slide61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91.jpeg" />
	<Relationship Id="rId3" Type="http://schemas.openxmlformats.org/officeDocument/2006/relationships/image" Target="../media/image192.jpeg" />
</Relationships>
</file>

<file path=ppt/slides/_rels/slide62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93.jpeg" />
	<Relationship Id="rId3" Type="http://schemas.openxmlformats.org/officeDocument/2006/relationships/image" Target="../media/image194.jpeg" />
</Relationships>
</file>

<file path=ppt/slides/_rels/slide63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95.jpeg" />
	<Relationship Id="rId3" Type="http://schemas.openxmlformats.org/officeDocument/2006/relationships/image" Target="../media/image196.jpeg" />
	<Relationship Id="rId4" Type="http://schemas.openxmlformats.org/officeDocument/2006/relationships/image" Target="../media/image197.jpeg" />
</Relationships>
</file>

<file path=ppt/slides/_rels/slide64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98.jpeg" />
	<Relationship Id="rId3" Type="http://schemas.openxmlformats.org/officeDocument/2006/relationships/image" Target="../media/image199.jpeg" />
</Relationships>
</file>

<file path=ppt/slides/_rels/slide65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00.jpeg" />
	<Relationship Id="rId3" Type="http://schemas.openxmlformats.org/officeDocument/2006/relationships/image" Target="../media/image201.jpeg" />
	<Relationship Id="rId4" Type="http://schemas.openxmlformats.org/officeDocument/2006/relationships/image" Target="../media/image202.jpeg" />
</Relationships>
</file>

<file path=ppt/slides/_rels/slide66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03.jpeg" />
	<Relationship Id="rId3" Type="http://schemas.openxmlformats.org/officeDocument/2006/relationships/image" Target="../media/image204.jpeg" />
</Relationships>
</file>

<file path=ppt/slides/_rels/slide67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05.jpeg" />
	<Relationship Id="rId3" Type="http://schemas.openxmlformats.org/officeDocument/2006/relationships/image" Target="../media/image206.jpeg" />
	<Relationship Id="rId4" Type="http://schemas.openxmlformats.org/officeDocument/2006/relationships/image" Target="../media/image207.jpeg" />
</Relationships>
</file>

<file path=ppt/slides/_rels/slide68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08.jpeg" />
	<Relationship Id="rId3" Type="http://schemas.openxmlformats.org/officeDocument/2006/relationships/image" Target="../media/image209.jpeg" />
</Relationships>
</file>

<file path=ppt/slides/_rels/slide69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10.jpeg" />
	<Relationship Id="rId3" Type="http://schemas.openxmlformats.org/officeDocument/2006/relationships/image" Target="../media/image211.jpeg" />
</Relationships>
</file>

<file path=ppt/slides/_rels/slide70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12.jpeg" />
</Relationships>
</file>

<file path=ppt/slides/_rels/slide71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13.jpeg" />
	<Relationship Id="rId3" Type="http://schemas.openxmlformats.org/officeDocument/2006/relationships/image" Target="../media/image214.jpeg" />
</Relationships>
</file>

<file path=ppt/slides/_rels/slide72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15.jpeg" />
</Relationships>
</file>

<file path=ppt/slides/_rels/slide73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16.jpeg" />
	<Relationship Id="rId3" Type="http://schemas.openxmlformats.org/officeDocument/2006/relationships/image" Target="../media/image217.jpeg" />
</Relationships>
</file>

<file path=ppt/slides/_rels/slide74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18.jpeg" />
</Relationships>
</file>

<file path=ppt/slides/_rels/slide75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19.jpeg" />
	<Relationship Id="rId3" Type="http://schemas.openxmlformats.org/officeDocument/2006/relationships/image" Target="../media/image220.jpeg" />
</Relationships>
</file>

<file path=ppt/slides/_rels/slide76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21.jpeg" />
</Relationships>
</file>

<file path=ppt/slides/_rels/slide77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22.jpeg" />
	<Relationship Id="rId3" Type="http://schemas.openxmlformats.org/officeDocument/2006/relationships/image" Target="../media/image223.jpeg" />
</Relationships>
</file>

<file path=ppt/slides/_rels/slide78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24.jpeg" />
</Relationships>
</file>

<file path=ppt/slides/_rels/slide79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25.jpeg" />
	<Relationship Id="rId3" Type="http://schemas.openxmlformats.org/officeDocument/2006/relationships/image" Target="../media/image226.jpeg" />
</Relationships>
</file>

<file path=ppt/slides/_rels/slide80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27.jpeg" />
</Relationships>
</file>

<file path=ppt/slides/_rels/slide81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28.jpeg" />
	<Relationship Id="rId3" Type="http://schemas.openxmlformats.org/officeDocument/2006/relationships/image" Target="../media/image229.jpeg" />
	<Relationship Id="rId4" Type="http://schemas.openxmlformats.org/officeDocument/2006/relationships/image" Target="../media/image230.jpeg" />
	<Relationship Id="rId5" Type="http://schemas.openxmlformats.org/officeDocument/2006/relationships/image" Target="../media/image231.jpeg" />
	<Relationship Id="rId6" Type="http://schemas.openxmlformats.org/officeDocument/2006/relationships/image" Target="../media/image232.jpeg" />
	<Relationship Id="rId7" Type="http://schemas.openxmlformats.org/officeDocument/2006/relationships/image" Target="../media/image233.jpeg" />
	<Relationship Id="rId8" Type="http://schemas.openxmlformats.org/officeDocument/2006/relationships/image" Target="../media/image234.jpeg" />
	<Relationship Id="rId9" Type="http://schemas.openxmlformats.org/officeDocument/2006/relationships/image" Target="../media/image235.jpeg" />
	<Relationship Id="rId10" Type="http://schemas.openxmlformats.org/officeDocument/2006/relationships/image" Target="../media/image236.jpeg" />
	<Relationship Id="rId11" Type="http://schemas.openxmlformats.org/officeDocument/2006/relationships/image" Target="../media/image237.jpeg" />
	<Relationship Id="rId12" Type="http://schemas.openxmlformats.org/officeDocument/2006/relationships/image" Target="../media/image238.jpeg" />
	<Relationship Id="rId13" Type="http://schemas.openxmlformats.org/officeDocument/2006/relationships/image" Target="../media/image239.jpeg" />
	<Relationship Id="rId14" Type="http://schemas.openxmlformats.org/officeDocument/2006/relationships/image" Target="../media/image240.jpeg" />
</Relationships>
</file>

<file path=ppt/slides/_rels/slide82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41.jpeg" />
	<Relationship Id="rId3" Type="http://schemas.openxmlformats.org/officeDocument/2006/relationships/image" Target="../media/image242.jpeg" />
	<Relationship Id="rId4" Type="http://schemas.openxmlformats.org/officeDocument/2006/relationships/image" Target="../media/image243.jpeg" />
</Relationships>
</file>

<file path=ppt/slides/_rels/slide83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44.jpeg" />
	<Relationship Id="rId3" Type="http://schemas.openxmlformats.org/officeDocument/2006/relationships/image" Target="../media/image245.jpeg" />
	<Relationship Id="rId4" Type="http://schemas.openxmlformats.org/officeDocument/2006/relationships/image" Target="../media/image246.jpeg" />
	<Relationship Id="rId5" Type="http://schemas.openxmlformats.org/officeDocument/2006/relationships/image" Target="../media/image247.jpeg" />
	<Relationship Id="rId6" Type="http://schemas.openxmlformats.org/officeDocument/2006/relationships/image" Target="../media/image248.jpeg" />
	<Relationship Id="rId7" Type="http://schemas.openxmlformats.org/officeDocument/2006/relationships/image" Target="../media/image249.jpeg" />
	<Relationship Id="rId8" Type="http://schemas.openxmlformats.org/officeDocument/2006/relationships/image" Target="../media/image250.jpeg" />
	<Relationship Id="rId9" Type="http://schemas.openxmlformats.org/officeDocument/2006/relationships/image" Target="../media/image251.jpeg" />
</Relationships>
</file>

<file path=ppt/slides/_rels/slide84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52.jpeg" />
</Relationships>
</file>

<file path=ppt/slides/_rels/slide85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53.jpeg" />
	<Relationship Id="rId3" Type="http://schemas.openxmlformats.org/officeDocument/2006/relationships/image" Target="../media/image254.jpeg" />
	<Relationship Id="rId4" Type="http://schemas.openxmlformats.org/officeDocument/2006/relationships/image" Target="../media/image255.jpeg" />
</Relationships>
</file>

<file path=ppt/slides/_rels/slide86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56.jpeg" />
	<Relationship Id="rId3" Type="http://schemas.openxmlformats.org/officeDocument/2006/relationships/image" Target="../media/image257.jpeg" />
	<Relationship Id="rId4" Type="http://schemas.openxmlformats.org/officeDocument/2006/relationships/image" Target="../media/image258.jpeg" />
</Relationships>
</file>

<file path=ppt/slides/_rels/slide87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59.jpeg" />
	<Relationship Id="rId3" Type="http://schemas.openxmlformats.org/officeDocument/2006/relationships/image" Target="../media/image260.jpeg" />
	<Relationship Id="rId4" Type="http://schemas.openxmlformats.org/officeDocument/2006/relationships/image" Target="../media/image261.jpeg" />
</Relationships>
</file>

<file path=ppt/slides/_rels/slide88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62.jpeg" />
	<Relationship Id="rId3" Type="http://schemas.openxmlformats.org/officeDocument/2006/relationships/image" Target="../media/image263.jpeg" />
</Relationships>
</file>

<file path=ppt/slides/_rels/slide89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64.jpeg" />
	<Relationship Id="rId3" Type="http://schemas.openxmlformats.org/officeDocument/2006/relationships/image" Target="../media/image265.jpeg" />
	<Relationship Id="rId4" Type="http://schemas.openxmlformats.org/officeDocument/2006/relationships/image" Target="../media/image266.jpeg" />
	<Relationship Id="rId5" Type="http://schemas.openxmlformats.org/officeDocument/2006/relationships/image" Target="../media/image267.jpeg" />
</Relationships>
</file>

<file path=ppt/slides/_rels/slide90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68.jpeg" />
	<Relationship Id="rId3" Type="http://schemas.openxmlformats.org/officeDocument/2006/relationships/image" Target="../media/image269.jpeg" />
</Relationships>
</file>

<file path=ppt/slides/_rels/slide91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70.jpeg" />
	<Relationship Id="rId3" Type="http://schemas.openxmlformats.org/officeDocument/2006/relationships/image" Target="../media/image271.jpeg" />
	<Relationship Id="rId4" Type="http://schemas.openxmlformats.org/officeDocument/2006/relationships/image" Target="../media/image272.jpeg" />
</Relationships>
</file>

<file path=ppt/slides/_rels/slide92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73.jpeg" />
	<Relationship Id="rId3" Type="http://schemas.openxmlformats.org/officeDocument/2006/relationships/image" Target="../media/image274.jpeg" />
</Relationships>
</file>

<file path=ppt/slides/_rels/slide93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75.jpeg" />
	<Relationship Id="rId3" Type="http://schemas.openxmlformats.org/officeDocument/2006/relationships/image" Target="../media/image276.jpeg" />
	<Relationship Id="rId4" Type="http://schemas.openxmlformats.org/officeDocument/2006/relationships/image" Target="../media/image277.jpeg" />
</Relationships>
</file>

<file path=ppt/slides/_rels/slide94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78.jpeg" />
	<Relationship Id="rId3" Type="http://schemas.openxmlformats.org/officeDocument/2006/relationships/image" Target="../media/image279.jpeg" />
</Relationships>
</file>

<file path=ppt/slides/_rels/slide95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80.jpeg" />
	<Relationship Id="rId3" Type="http://schemas.openxmlformats.org/officeDocument/2006/relationships/image" Target="../media/image281.jpeg" />
	<Relationship Id="rId4" Type="http://schemas.openxmlformats.org/officeDocument/2006/relationships/image" Target="../media/image282.jpeg" />
</Relationships>
</file>

<file path=ppt/slides/_rels/slide96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83.jpeg" />
	<Relationship Id="rId3" Type="http://schemas.openxmlformats.org/officeDocument/2006/relationships/image" Target="../media/image284.jpeg" />
</Relationships>
</file>

<file path=ppt/slides/_rels/slide97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85.jpeg" />
	<Relationship Id="rId3" Type="http://schemas.openxmlformats.org/officeDocument/2006/relationships/image" Target="../media/image286.jpeg" />
	<Relationship Id="rId4" Type="http://schemas.openxmlformats.org/officeDocument/2006/relationships/image" Target="../media/image287.jpeg" />
</Relationships>
</file>

<file path=ppt/slides/_rels/slide98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88.jpeg" />
	<Relationship Id="rId3" Type="http://schemas.openxmlformats.org/officeDocument/2006/relationships/image" Target="../media/image289.jpeg" />
</Relationships>
</file>

<file path=ppt/slides/_rels/slide99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90.jpeg" />
	<Relationship Id="rId3" Type="http://schemas.openxmlformats.org/officeDocument/2006/relationships/image" Target="../media/image291.jpeg" />
	<Relationship Id="rId4" Type="http://schemas.openxmlformats.org/officeDocument/2006/relationships/image" Target="../media/image292.jpeg" />
</Relationships>
</file>

<file path=ppt/slides/_rels/slide100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93.jpeg" />
	<Relationship Id="rId3" Type="http://schemas.openxmlformats.org/officeDocument/2006/relationships/image" Target="../media/image294.jpeg" />
</Relationships>
</file>

<file path=ppt/slides/_rels/slide101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95.jpeg" />
	<Relationship Id="rId3" Type="http://schemas.openxmlformats.org/officeDocument/2006/relationships/image" Target="../media/image296.jpeg" />
	<Relationship Id="rId4" Type="http://schemas.openxmlformats.org/officeDocument/2006/relationships/image" Target="../media/image297.jpeg" />
</Relationships>
</file>

<file path=ppt/slides/_rels/slide102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98.jpeg" />
	<Relationship Id="rId3" Type="http://schemas.openxmlformats.org/officeDocument/2006/relationships/image" Target="../media/image299.jpeg" />
</Relationships>
</file>

<file path=ppt/slides/_rels/slide103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300.jpeg" />
	<Relationship Id="rId3" Type="http://schemas.openxmlformats.org/officeDocument/2006/relationships/image" Target="../media/image301.jpeg" />
	<Relationship Id="rId4" Type="http://schemas.openxmlformats.org/officeDocument/2006/relationships/image" Target="../media/image302.jpeg" />
	<Relationship Id="rId5" Type="http://schemas.openxmlformats.org/officeDocument/2006/relationships/image" Target="../media/image303.jpeg" />
	<Relationship Id="rId6" Type="http://schemas.openxmlformats.org/officeDocument/2006/relationships/image" Target="../media/image304.jpeg" />
</Relationships>
</file>

<file path=ppt/slides/_rels/slide104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305.jpeg" />
	<Relationship Id="rId3" Type="http://schemas.openxmlformats.org/officeDocument/2006/relationships/image" Target="../media/image306.jpeg" />
	<Relationship Id="rId4" Type="http://schemas.openxmlformats.org/officeDocument/2006/relationships/image" Target="../media/image307.jpeg" />
	<Relationship Id="rId5" Type="http://schemas.openxmlformats.org/officeDocument/2006/relationships/image" Target="../media/image308.jpeg" />
	<Relationship Id="rId6" Type="http://schemas.openxmlformats.org/officeDocument/2006/relationships/image" Target="../media/image309.jpeg" />
	<Relationship Id="rId7" Type="http://schemas.openxmlformats.org/officeDocument/2006/relationships/image" Target="../media/image310.jpeg" />
</Relationships>
</file>

<file path=ppt/slides/_rels/slide105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311.jpeg" />
	<Relationship Id="rId3" Type="http://schemas.openxmlformats.org/officeDocument/2006/relationships/image" Target="../media/image312.jpeg" />
	<Relationship Id="rId4" Type="http://schemas.openxmlformats.org/officeDocument/2006/relationships/image" Target="../media/image313.jpeg" />
	<Relationship Id="rId5" Type="http://schemas.openxmlformats.org/officeDocument/2006/relationships/image" Target="../media/image314.jpeg" />
	<Relationship Id="rId6" Type="http://schemas.openxmlformats.org/officeDocument/2006/relationships/image" Target="../media/image315.jpeg" />
</Relationships>
</file>

<file path=ppt/slides/_rels/slide106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316.jpeg" />
	<Relationship Id="rId3" Type="http://schemas.openxmlformats.org/officeDocument/2006/relationships/image" Target="../media/image317.jpeg" />
	<Relationship Id="rId4" Type="http://schemas.openxmlformats.org/officeDocument/2006/relationships/image" Target="../media/image318.jpeg" />
	<Relationship Id="rId5" Type="http://schemas.openxmlformats.org/officeDocument/2006/relationships/image" Target="../media/image319.jpeg" />
	<Relationship Id="rId6" Type="http://schemas.openxmlformats.org/officeDocument/2006/relationships/image" Target="../media/image320.jpeg" />
	<Relationship Id="rId7" Type="http://schemas.openxmlformats.org/officeDocument/2006/relationships/image" Target="../media/image321.jpeg" />
	<Relationship Id="rId8" Type="http://schemas.openxmlformats.org/officeDocument/2006/relationships/image" Target="../media/image322.jpeg" />
</Relationships>
</file>

<file path=ppt/slides/_rels/slide107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323.jpeg" />
	<Relationship Id="rId3" Type="http://schemas.openxmlformats.org/officeDocument/2006/relationships/image" Target="../media/image324.jpeg" />
	<Relationship Id="rId4" Type="http://schemas.openxmlformats.org/officeDocument/2006/relationships/image" Target="../media/image325.jpeg" />
	<Relationship Id="rId5" Type="http://schemas.openxmlformats.org/officeDocument/2006/relationships/image" Target="../media/image326.jpeg" />
	<Relationship Id="rId6" Type="http://schemas.openxmlformats.org/officeDocument/2006/relationships/image" Target="../media/image327.jpeg" />
	<Relationship Id="rId7" Type="http://schemas.openxmlformats.org/officeDocument/2006/relationships/image" Target="../media/image328.jpeg" />
	<Relationship Id="rId8" Type="http://schemas.openxmlformats.org/officeDocument/2006/relationships/image" Target="../media/image329.jpeg" />
	<Relationship Id="rId9" Type="http://schemas.openxmlformats.org/officeDocument/2006/relationships/image" Target="../media/image330.jpeg" />
	<Relationship Id="rId10" Type="http://schemas.openxmlformats.org/officeDocument/2006/relationships/image" Target="../media/image331.jpeg" />
	<Relationship Id="rId11" Type="http://schemas.openxmlformats.org/officeDocument/2006/relationships/image" Target="../media/image332.jpeg" />
	<Relationship Id="rId12" Type="http://schemas.openxmlformats.org/officeDocument/2006/relationships/image" Target="../media/image333.jpeg" />
	<Relationship Id="rId13" Type="http://schemas.openxmlformats.org/officeDocument/2006/relationships/image" Target="../media/image334.jpeg" />
	<Relationship Id="rId14" Type="http://schemas.openxmlformats.org/officeDocument/2006/relationships/image" Target="../media/image335.jpeg" />
</Relationships>
</file>

<file path=ppt/slides/_rels/slide108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336.jpeg" />
	<Relationship Id="rId3" Type="http://schemas.openxmlformats.org/officeDocument/2006/relationships/image" Target="../media/image337.jpeg" />
	<Relationship Id="rId4" Type="http://schemas.openxmlformats.org/officeDocument/2006/relationships/image" Target="../media/image338.jpeg" />
	<Relationship Id="rId5" Type="http://schemas.openxmlformats.org/officeDocument/2006/relationships/image" Target="../media/image339.jpeg" />
	<Relationship Id="rId6" Type="http://schemas.openxmlformats.org/officeDocument/2006/relationships/image" Target="../media/image340.jpeg" />
	<Relationship Id="rId7" Type="http://schemas.openxmlformats.org/officeDocument/2006/relationships/image" Target="../media/image341.jpeg" />
	<Relationship Id="rId8" Type="http://schemas.openxmlformats.org/officeDocument/2006/relationships/image" Target="../media/image342.jpeg" />
	<Relationship Id="rId9" Type="http://schemas.openxmlformats.org/officeDocument/2006/relationships/image" Target="../media/image343.jpeg" />
	<Relationship Id="rId10" Type="http://schemas.openxmlformats.org/officeDocument/2006/relationships/image" Target="../media/image344.jpeg" />
	<Relationship Id="rId11" Type="http://schemas.openxmlformats.org/officeDocument/2006/relationships/image" Target="../media/image345.jpeg" />
	<Relationship Id="rId12" Type="http://schemas.openxmlformats.org/officeDocument/2006/relationships/image" Target="../media/image346.jpeg" />
	<Relationship Id="rId13" Type="http://schemas.openxmlformats.org/officeDocument/2006/relationships/image" Target="../media/image347.jpeg" />
	<Relationship Id="rId14" Type="http://schemas.openxmlformats.org/officeDocument/2006/relationships/image" Target="../media/image348.jpeg" />
	<Relationship Id="rId15" Type="http://schemas.openxmlformats.org/officeDocument/2006/relationships/image" Target="../media/image349.jpeg" />
	<Relationship Id="rId16" Type="http://schemas.openxmlformats.org/officeDocument/2006/relationships/image" Target="../media/image350.jpeg" />
	<Relationship Id="rId17" Type="http://schemas.openxmlformats.org/officeDocument/2006/relationships/image" Target="../media/image351.jpeg" />
	<Relationship Id="rId18" Type="http://schemas.openxmlformats.org/officeDocument/2006/relationships/image" Target="../media/image352.jpeg" />
	<Relationship Id="rId19" Type="http://schemas.openxmlformats.org/officeDocument/2006/relationships/image" Target="../media/image353.jpeg" />
	<Relationship Id="rId20" Type="http://schemas.openxmlformats.org/officeDocument/2006/relationships/image" Target="../media/image354.jpeg" />
	<Relationship Id="rId21" Type="http://schemas.openxmlformats.org/officeDocument/2006/relationships/image" Target="../media/image355.jpeg" />
	<Relationship Id="rId22" Type="http://schemas.openxmlformats.org/officeDocument/2006/relationships/image" Target="../media/image356.jpeg" />
	<Relationship Id="rId23" Type="http://schemas.openxmlformats.org/officeDocument/2006/relationships/image" Target="../media/image357.jpeg" />
	<Relationship Id="rId24" Type="http://schemas.openxmlformats.org/officeDocument/2006/relationships/image" Target="../media/image358.jpeg" />
	<Relationship Id="rId25" Type="http://schemas.openxmlformats.org/officeDocument/2006/relationships/image" Target="../media/image359.jpeg" />
	<Relationship Id="rId26" Type="http://schemas.openxmlformats.org/officeDocument/2006/relationships/image" Target="../media/image360.jpeg" />
	<Relationship Id="rId27" Type="http://schemas.openxmlformats.org/officeDocument/2006/relationships/image" Target="../media/image361.jpeg" />
	<Relationship Id="rId28" Type="http://schemas.openxmlformats.org/officeDocument/2006/relationships/image" Target="../media/image362.jpeg" />
	<Relationship Id="rId29" Type="http://schemas.openxmlformats.org/officeDocument/2006/relationships/image" Target="../media/image363.jpeg" />
	<Relationship Id="rId30" Type="http://schemas.openxmlformats.org/officeDocument/2006/relationships/image" Target="../media/image364.jpeg" />
	<Relationship Id="rId31" Type="http://schemas.openxmlformats.org/officeDocument/2006/relationships/image" Target="../media/image365.jpeg" />
	<Relationship Id="rId32" Type="http://schemas.openxmlformats.org/officeDocument/2006/relationships/image" Target="../media/image366.jpeg" />
	<Relationship Id="rId33" Type="http://schemas.openxmlformats.org/officeDocument/2006/relationships/image" Target="../media/image367.jpeg" />
	<Relationship Id="rId34" Type="http://schemas.openxmlformats.org/officeDocument/2006/relationships/image" Target="../media/image368.jpeg" />
	<Relationship Id="rId35" Type="http://schemas.openxmlformats.org/officeDocument/2006/relationships/image" Target="../media/image369.jpeg" />
	<Relationship Id="rId36" Type="http://schemas.openxmlformats.org/officeDocument/2006/relationships/image" Target="../media/image370.jpeg" />
	<Relationship Id="rId37" Type="http://schemas.openxmlformats.org/officeDocument/2006/relationships/image" Target="../media/image371.jpeg" />
	<Relationship Id="rId38" Type="http://schemas.openxmlformats.org/officeDocument/2006/relationships/image" Target="../media/image372.jpeg" />
	<Relationship Id="rId39" Type="http://schemas.openxmlformats.org/officeDocument/2006/relationships/image" Target="../media/image373.jpeg" />
	<Relationship Id="rId40" Type="http://schemas.openxmlformats.org/officeDocument/2006/relationships/image" Target="../media/image374.jpeg" />
	<Relationship Id="rId41" Type="http://schemas.openxmlformats.org/officeDocument/2006/relationships/image" Target="../media/image375.jpeg" />
	<Relationship Id="rId42" Type="http://schemas.openxmlformats.org/officeDocument/2006/relationships/image" Target="../media/image376.jpeg" />
	<Relationship Id="rId43" Type="http://schemas.openxmlformats.org/officeDocument/2006/relationships/image" Target="../media/image377.jpeg" />
	<Relationship Id="rId44" Type="http://schemas.openxmlformats.org/officeDocument/2006/relationships/image" Target="../media/image378.jpeg" />
	<Relationship Id="rId45" Type="http://schemas.openxmlformats.org/officeDocument/2006/relationships/image" Target="../media/image379.jpeg" />
	<Relationship Id="rId46" Type="http://schemas.openxmlformats.org/officeDocument/2006/relationships/image" Target="../media/image380.jpeg" />
	<Relationship Id="rId47" Type="http://schemas.openxmlformats.org/officeDocument/2006/relationships/image" Target="../media/image381.jpeg" />
</Relationships>
</file>

<file path=ppt/slides/_rels/slide109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382.jpeg" />
	<Relationship Id="rId3" Type="http://schemas.openxmlformats.org/officeDocument/2006/relationships/image" Target="../media/image383.jpeg" />
	<Relationship Id="rId4" Type="http://schemas.openxmlformats.org/officeDocument/2006/relationships/image" Target="../media/image384.jpeg" />
	<Relationship Id="rId5" Type="http://schemas.openxmlformats.org/officeDocument/2006/relationships/image" Target="../media/image385.jpeg" />
	<Relationship Id="rId6" Type="http://schemas.openxmlformats.org/officeDocument/2006/relationships/image" Target="../media/image386.jpeg" />
	<Relationship Id="rId7" Type="http://schemas.openxmlformats.org/officeDocument/2006/relationships/image" Target="../media/image387.jpeg" />
	<Relationship Id="rId8" Type="http://schemas.openxmlformats.org/officeDocument/2006/relationships/image" Target="../media/image388.jpeg" />
	<Relationship Id="rId9" Type="http://schemas.openxmlformats.org/officeDocument/2006/relationships/image" Target="../media/image389.jpeg" />
	<Relationship Id="rId10" Type="http://schemas.openxmlformats.org/officeDocument/2006/relationships/image" Target="../media/image390.jpeg" />
	<Relationship Id="rId11" Type="http://schemas.openxmlformats.org/officeDocument/2006/relationships/image" Target="../media/image391.jpeg" />
	<Relationship Id="rId12" Type="http://schemas.openxmlformats.org/officeDocument/2006/relationships/image" Target="../media/image392.jpeg" />
	<Relationship Id="rId13" Type="http://schemas.openxmlformats.org/officeDocument/2006/relationships/image" Target="../media/image393.jpeg" />
	<Relationship Id="rId14" Type="http://schemas.openxmlformats.org/officeDocument/2006/relationships/image" Target="../media/image394.jpeg" />
	<Relationship Id="rId15" Type="http://schemas.openxmlformats.org/officeDocument/2006/relationships/image" Target="../media/image395.jpeg" />
</Relationships>
</file>

<file path=ppt/slides/_rels/slide110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396.jpeg" />
	<Relationship Id="rId3" Type="http://schemas.openxmlformats.org/officeDocument/2006/relationships/image" Target="../media/image397.jpeg" />
	<Relationship Id="rId4" Type="http://schemas.openxmlformats.org/officeDocument/2006/relationships/image" Target="../media/image398.jpeg" />
	<Relationship Id="rId5" Type="http://schemas.openxmlformats.org/officeDocument/2006/relationships/image" Target="../media/image399.jpeg" />
	<Relationship Id="rId6" Type="http://schemas.openxmlformats.org/officeDocument/2006/relationships/image" Target="../media/image400.jpeg" />
	<Relationship Id="rId7" Type="http://schemas.openxmlformats.org/officeDocument/2006/relationships/image" Target="../media/image401.jpeg" />
	<Relationship Id="rId8" Type="http://schemas.openxmlformats.org/officeDocument/2006/relationships/image" Target="../media/image402.jpeg" />
	<Relationship Id="rId9" Type="http://schemas.openxmlformats.org/officeDocument/2006/relationships/image" Target="../media/image403.jpeg" />
	<Relationship Id="rId10" Type="http://schemas.openxmlformats.org/officeDocument/2006/relationships/image" Target="../media/image404.jpeg" />
	<Relationship Id="rId11" Type="http://schemas.openxmlformats.org/officeDocument/2006/relationships/image" Target="../media/image405.jpeg" />
</Relationships>
</file>

<file path=ppt/slides/_rels/slide111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406.jpeg" />
	<Relationship Id="rId3" Type="http://schemas.openxmlformats.org/officeDocument/2006/relationships/image" Target="../media/image407.jpeg" />
	<Relationship Id="rId4" Type="http://schemas.openxmlformats.org/officeDocument/2006/relationships/image" Target="../media/image408.jpeg" />
	<Relationship Id="rId5" Type="http://schemas.openxmlformats.org/officeDocument/2006/relationships/image" Target="../media/image409.jpeg" />
</Relationships>
</file>

<file path=ppt/slides/_rels/slide112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410.jpeg" />
	<Relationship Id="rId3" Type="http://schemas.openxmlformats.org/officeDocument/2006/relationships/image" Target="../media/image411.jpeg" />
	<Relationship Id="rId4" Type="http://schemas.openxmlformats.org/officeDocument/2006/relationships/image" Target="../media/image412.jpeg" />
	<Relationship Id="rId5" Type="http://schemas.openxmlformats.org/officeDocument/2006/relationships/image" Target="../media/image413.jpeg" />
	<Relationship Id="rId6" Type="http://schemas.openxmlformats.org/officeDocument/2006/relationships/image" Target="../media/image414.jpeg" />
	<Relationship Id="rId7" Type="http://schemas.openxmlformats.org/officeDocument/2006/relationships/image" Target="../media/image415.jpeg" />
	<Relationship Id="rId8" Type="http://schemas.openxmlformats.org/officeDocument/2006/relationships/image" Target="../media/image416.jpeg" />
	<Relationship Id="rId9" Type="http://schemas.openxmlformats.org/officeDocument/2006/relationships/image" Target="../media/image417.jpeg" />
	<Relationship Id="rId10" Type="http://schemas.openxmlformats.org/officeDocument/2006/relationships/image" Target="../media/image418.jpeg" />
	<Relationship Id="rId11" Type="http://schemas.openxmlformats.org/officeDocument/2006/relationships/image" Target="../media/image419.jpeg" />
	<Relationship Id="rId12" Type="http://schemas.openxmlformats.org/officeDocument/2006/relationships/image" Target="../media/image420.jpeg" />
	<Relationship Id="rId13" Type="http://schemas.openxmlformats.org/officeDocument/2006/relationships/image" Target="../media/image421.jpeg" />
	<Relationship Id="rId14" Type="http://schemas.openxmlformats.org/officeDocument/2006/relationships/image" Target="../media/image422.jpeg" />
	<Relationship Id="rId15" Type="http://schemas.openxmlformats.org/officeDocument/2006/relationships/image" Target="../media/image423.jpeg" />
	<Relationship Id="rId16" Type="http://schemas.openxmlformats.org/officeDocument/2006/relationships/image" Target="../media/image424.jpeg" />
	<Relationship Id="rId17" Type="http://schemas.openxmlformats.org/officeDocument/2006/relationships/image" Target="../media/image425.jpeg" />
	<Relationship Id="rId18" Type="http://schemas.openxmlformats.org/officeDocument/2006/relationships/image" Target="../media/image426.jpeg" />
	<Relationship Id="rId19" Type="http://schemas.openxmlformats.org/officeDocument/2006/relationships/image" Target="../media/image427.jpeg" />
	<Relationship Id="rId20" Type="http://schemas.openxmlformats.org/officeDocument/2006/relationships/image" Target="../media/image428.jpeg" />
	<Relationship Id="rId21" Type="http://schemas.openxmlformats.org/officeDocument/2006/relationships/image" Target="../media/image429.jpeg" />
	<Relationship Id="rId22" Type="http://schemas.openxmlformats.org/officeDocument/2006/relationships/image" Target="../media/image430.jpeg" />
	<Relationship Id="rId23" Type="http://schemas.openxmlformats.org/officeDocument/2006/relationships/image" Target="../media/image431.jpeg" />
	<Relationship Id="rId24" Type="http://schemas.openxmlformats.org/officeDocument/2006/relationships/image" Target="../media/image432.jpeg" />
	<Relationship Id="rId25" Type="http://schemas.openxmlformats.org/officeDocument/2006/relationships/image" Target="../media/image433.jpeg" />
	<Relationship Id="rId26" Type="http://schemas.openxmlformats.org/officeDocument/2006/relationships/image" Target="../media/image434.jpeg" />
	<Relationship Id="rId27" Type="http://schemas.openxmlformats.org/officeDocument/2006/relationships/image" Target="../media/image435.jpeg" />
	<Relationship Id="rId28" Type="http://schemas.openxmlformats.org/officeDocument/2006/relationships/image" Target="../media/image436.jpeg" />
	<Relationship Id="rId29" Type="http://schemas.openxmlformats.org/officeDocument/2006/relationships/image" Target="../media/image437.jpeg" />
	<Relationship Id="rId30" Type="http://schemas.openxmlformats.org/officeDocument/2006/relationships/image" Target="../media/image438.jpeg" />
</Relationships>
</file>

<file path=ppt/slides/_rels/slide113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439.jpeg" />
	<Relationship Id="rId3" Type="http://schemas.openxmlformats.org/officeDocument/2006/relationships/image" Target="../media/image440.jpeg" />
</Relationships>
</file>

<file path=ppt/slides/_rels/slide114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441.jpeg" />
	<Relationship Id="rId3" Type="http://schemas.openxmlformats.org/officeDocument/2006/relationships/image" Target="../media/image442.jpeg" />
	<Relationship Id="rId4" Type="http://schemas.openxmlformats.org/officeDocument/2006/relationships/image" Target="../media/image443.jpeg" />
	<Relationship Id="rId5" Type="http://schemas.openxmlformats.org/officeDocument/2006/relationships/image" Target="../media/image444.jpeg" />
	<Relationship Id="rId6" Type="http://schemas.openxmlformats.org/officeDocument/2006/relationships/image" Target="../media/image445.jpeg" />
	<Relationship Id="rId7" Type="http://schemas.openxmlformats.org/officeDocument/2006/relationships/image" Target="../media/image446.jpeg" />
	<Relationship Id="rId8" Type="http://schemas.openxmlformats.org/officeDocument/2006/relationships/image" Target="../media/image447.jpeg" />
	<Relationship Id="rId9" Type="http://schemas.openxmlformats.org/officeDocument/2006/relationships/image" Target="../media/image448.jpeg" />
	<Relationship Id="rId10" Type="http://schemas.openxmlformats.org/officeDocument/2006/relationships/image" Target="../media/image449.jpeg" />
	<Relationship Id="rId11" Type="http://schemas.openxmlformats.org/officeDocument/2006/relationships/image" Target="../media/image450.jpeg" />
</Relationships>
</file>

<file path=ppt/slides/_rels/slide115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451.jpeg" />
	<Relationship Id="rId3" Type="http://schemas.openxmlformats.org/officeDocument/2006/relationships/image" Target="../media/image452.jpeg" />
	<Relationship Id="rId4" Type="http://schemas.openxmlformats.org/officeDocument/2006/relationships/image" Target="../media/image453.jpeg" />
	<Relationship Id="rId5" Type="http://schemas.openxmlformats.org/officeDocument/2006/relationships/image" Target="../media/image454.jpeg" />
	<Relationship Id="rId6" Type="http://schemas.openxmlformats.org/officeDocument/2006/relationships/image" Target="../media/image455.jpeg" />
	<Relationship Id="rId7" Type="http://schemas.openxmlformats.org/officeDocument/2006/relationships/image" Target="../media/image456.jpeg" />
	<Relationship Id="rId8" Type="http://schemas.openxmlformats.org/officeDocument/2006/relationships/image" Target="../media/image457.jpeg" />
	<Relationship Id="rId9" Type="http://schemas.openxmlformats.org/officeDocument/2006/relationships/image" Target="../media/image458.jpeg" />
	<Relationship Id="rId10" Type="http://schemas.openxmlformats.org/officeDocument/2006/relationships/image" Target="../media/image459.jpeg" />
</Relationships>
</file>

<file path=ppt/slides/_rels/slide116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460.jpeg" />
	<Relationship Id="rId3" Type="http://schemas.openxmlformats.org/officeDocument/2006/relationships/image" Target="../media/image461.jpeg" />
	<Relationship Id="rId4" Type="http://schemas.openxmlformats.org/officeDocument/2006/relationships/image" Target="../media/image462.jpeg" />
	<Relationship Id="rId5" Type="http://schemas.openxmlformats.org/officeDocument/2006/relationships/image" Target="../media/image463.jpeg" />
	<Relationship Id="rId6" Type="http://schemas.openxmlformats.org/officeDocument/2006/relationships/image" Target="../media/image464.jpeg" />
	<Relationship Id="rId7" Type="http://schemas.openxmlformats.org/officeDocument/2006/relationships/image" Target="../media/image465.jpeg" />
	<Relationship Id="rId8" Type="http://schemas.openxmlformats.org/officeDocument/2006/relationships/image" Target="../media/image466.jpeg" />
	<Relationship Id="rId9" Type="http://schemas.openxmlformats.org/officeDocument/2006/relationships/image" Target="../media/image467.jpeg" />
</Relationships>
</file>

<file path=ppt/slides/_rels/slide117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468.jpeg" />
	<Relationship Id="rId3" Type="http://schemas.openxmlformats.org/officeDocument/2006/relationships/image" Target="../media/image469.jpeg" />
	<Relationship Id="rId4" Type="http://schemas.openxmlformats.org/officeDocument/2006/relationships/image" Target="../media/image470.jpeg" />
	<Relationship Id="rId5" Type="http://schemas.openxmlformats.org/officeDocument/2006/relationships/image" Target="../media/image471.jpeg" />
</Relationships>
</file>

<file path=ppt/slides/_rels/slide118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472.jpeg" />
	<Relationship Id="rId3" Type="http://schemas.openxmlformats.org/officeDocument/2006/relationships/image" Target="../media/image473.jpeg" />
</Relationships>
</file>

<file path=ppt/slides/_rels/slide119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474.jpeg" />
	<Relationship Id="rId3" Type="http://schemas.openxmlformats.org/officeDocument/2006/relationships/image" Target="../media/image475.jpeg" />
	<Relationship Id="rId4" Type="http://schemas.openxmlformats.org/officeDocument/2006/relationships/image" Target="../media/image476.jpeg" />
</Relationships>
</file>

<file path=ppt/slides/_rels/slide120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477.jpeg" />
	<Relationship Id="rId3" Type="http://schemas.openxmlformats.org/officeDocument/2006/relationships/image" Target="../media/image478.jpeg" />
</Relationships>
</file>

<file path=ppt/slides/_rels/slide121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479.jpeg" />
	<Relationship Id="rId3" Type="http://schemas.openxmlformats.org/officeDocument/2006/relationships/image" Target="../media/image480.jpeg" />
	<Relationship Id="rId4" Type="http://schemas.openxmlformats.org/officeDocument/2006/relationships/image" Target="../media/image481.jpeg" />
</Relationships>
</file>

<file path=ppt/slides/_rels/slide122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482.jpeg" />
	<Relationship Id="rId3" Type="http://schemas.openxmlformats.org/officeDocument/2006/relationships/image" Target="../media/image483.jpeg" />
	<Relationship Id="rId4" Type="http://schemas.openxmlformats.org/officeDocument/2006/relationships/image" Target="../media/image484.jpeg" />
	<Relationship Id="rId5" Type="http://schemas.openxmlformats.org/officeDocument/2006/relationships/image" Target="../media/image485.jpeg" />
</Relationships>
</file>

<file path=ppt/slides/_rels/slide123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486.jpeg" />
	<Relationship Id="rId3" Type="http://schemas.openxmlformats.org/officeDocument/2006/relationships/image" Target="../media/image487.jpeg" />
	<Relationship Id="rId4" Type="http://schemas.openxmlformats.org/officeDocument/2006/relationships/image" Target="../media/image488.jpeg" />
</Relationships>
</file>

<file path=ppt/slides/_rels/slide124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489.jpeg" />
	<Relationship Id="rId3" Type="http://schemas.openxmlformats.org/officeDocument/2006/relationships/image" Target="../media/image490.jpeg" />
	<Relationship Id="rId4" Type="http://schemas.openxmlformats.org/officeDocument/2006/relationships/image" Target="../media/image491.jpeg" />
</Relationships>
</file>

<file path=ppt/slides/_rels/slide125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492.jpeg" />
	<Relationship Id="rId3" Type="http://schemas.openxmlformats.org/officeDocument/2006/relationships/image" Target="../media/image493.jpeg" />
	<Relationship Id="rId4" Type="http://schemas.openxmlformats.org/officeDocument/2006/relationships/image" Target="../media/image494.jpeg" />
</Relationships>
</file>

<file path=ppt/slides/_rels/slide126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495.jpeg" />
	<Relationship Id="rId3" Type="http://schemas.openxmlformats.org/officeDocument/2006/relationships/image" Target="../media/image496.jpeg" />
</Relationships>
</file>

<file path=ppt/slides/_rels/slide127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497.jpeg" />
	<Relationship Id="rId3" Type="http://schemas.openxmlformats.org/officeDocument/2006/relationships/image" Target="../media/image498.jpeg" />
	<Relationship Id="rId4" Type="http://schemas.openxmlformats.org/officeDocument/2006/relationships/image" Target="../media/image499.jpeg" />
</Relationships>
</file>

<file path=ppt/slides/_rels/slide128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500.jpeg" />
	<Relationship Id="rId3" Type="http://schemas.openxmlformats.org/officeDocument/2006/relationships/image" Target="../media/image501.jpeg" />
</Relationships>
</file>

<file path=ppt/slides/_rels/slide129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502.jpeg" />
	<Relationship Id="rId3" Type="http://schemas.openxmlformats.org/officeDocument/2006/relationships/image" Target="../media/image503.jpeg" />
</Relationships>
</file>

<file path=ppt/slides/_rels/slide130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504.jpeg" />
	<Relationship Id="rId3" Type="http://schemas.openxmlformats.org/officeDocument/2006/relationships/image" Target="../media/image505.jpeg" />
	<Relationship Id="rId4" Type="http://schemas.openxmlformats.org/officeDocument/2006/relationships/image" Target="../media/image506.jpeg" />
	<Relationship Id="rId5" Type="http://schemas.openxmlformats.org/officeDocument/2006/relationships/image" Target="../media/image507.jpeg" />
	<Relationship Id="rId6" Type="http://schemas.openxmlformats.org/officeDocument/2006/relationships/image" Target="../media/image508.jpeg" />
</Relationships>
</file>

<file path=ppt/slides/_rels/slide131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509.jpeg" />
	<Relationship Id="rId3" Type="http://schemas.openxmlformats.org/officeDocument/2006/relationships/image" Target="../media/image510.jpeg" />
	<Relationship Id="rId4" Type="http://schemas.openxmlformats.org/officeDocument/2006/relationships/image" Target="../media/image511.jpeg" />
	<Relationship Id="rId5" Type="http://schemas.openxmlformats.org/officeDocument/2006/relationships/image" Target="../media/image512.jpeg" />
	<Relationship Id="rId6" Type="http://schemas.openxmlformats.org/officeDocument/2006/relationships/image" Target="../media/image513.jpeg" />
	<Relationship Id="rId7" Type="http://schemas.openxmlformats.org/officeDocument/2006/relationships/image" Target="../media/image514.jpeg" />
	<Relationship Id="rId8" Type="http://schemas.openxmlformats.org/officeDocument/2006/relationships/image" Target="../media/image515.jpeg" />
	<Relationship Id="rId9" Type="http://schemas.openxmlformats.org/officeDocument/2006/relationships/image" Target="../media/image516.jpeg" />
	<Relationship Id="rId10" Type="http://schemas.openxmlformats.org/officeDocument/2006/relationships/image" Target="../media/image517.jpeg" />
	<Relationship Id="rId11" Type="http://schemas.openxmlformats.org/officeDocument/2006/relationships/image" Target="../media/image518.jpeg" />
</Relationships>
</file>

<file path=ppt/slides/_rels/slide132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519.jpeg" />
	<Relationship Id="rId3" Type="http://schemas.openxmlformats.org/officeDocument/2006/relationships/image" Target="../media/image520.jpeg" />
	<Relationship Id="rId4" Type="http://schemas.openxmlformats.org/officeDocument/2006/relationships/image" Target="../media/image521.jpeg" />
	<Relationship Id="rId5" Type="http://schemas.openxmlformats.org/officeDocument/2006/relationships/image" Target="../media/image522.jpeg" />
</Relationships>
</file>

<file path=ppt/slides/_rels/slide133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523.jpeg" />
	<Relationship Id="rId3" Type="http://schemas.openxmlformats.org/officeDocument/2006/relationships/image" Target="../media/image524.jpeg" />
	<Relationship Id="rId4" Type="http://schemas.openxmlformats.org/officeDocument/2006/relationships/image" Target="../media/image525.jpeg" />
	<Relationship Id="rId5" Type="http://schemas.openxmlformats.org/officeDocument/2006/relationships/image" Target="../media/image526.jpeg" />
</Relationships>
</file>

<file path=ppt/slides/_rels/slide134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527.jpeg" />
	<Relationship Id="rId3" Type="http://schemas.openxmlformats.org/officeDocument/2006/relationships/image" Target="../media/image528.jpeg" />
	<Relationship Id="rId4" Type="http://schemas.openxmlformats.org/officeDocument/2006/relationships/image" Target="../media/image529.jpeg" />
</Relationships>
</file>

<file path=ppt/slides/_rels/slide135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530.jpeg" />
	<Relationship Id="rId3" Type="http://schemas.openxmlformats.org/officeDocument/2006/relationships/image" Target="../media/image531.jpeg" />
	<Relationship Id="rId4" Type="http://schemas.openxmlformats.org/officeDocument/2006/relationships/image" Target="../media/image532.jpeg" />
</Relationships>
</file>

<file path=ppt/slides/_rels/slide136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533.jpeg" />
	<Relationship Id="rId3" Type="http://schemas.openxmlformats.org/officeDocument/2006/relationships/image" Target="../media/image534.jpeg" />
	<Relationship Id="rId4" Type="http://schemas.openxmlformats.org/officeDocument/2006/relationships/image" Target="../media/image535.jpeg" />
</Relationships>
</file>

<file path=ppt/slides/_rels/slide137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536.jpeg" />
	<Relationship Id="rId3" Type="http://schemas.openxmlformats.org/officeDocument/2006/relationships/image" Target="../media/image537.jpeg" />
	<Relationship Id="rId4" Type="http://schemas.openxmlformats.org/officeDocument/2006/relationships/image" Target="../media/image538.jpeg" />
</Relationships>
</file>

<file path=ppt/slides/_rels/slide138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539.jpeg" />
	<Relationship Id="rId3" Type="http://schemas.openxmlformats.org/officeDocument/2006/relationships/image" Target="../media/image540.jpeg" />
	<Relationship Id="rId4" Type="http://schemas.openxmlformats.org/officeDocument/2006/relationships/image" Target="../media/image541.jpeg" />
</Relationships>
</file>

<file path=ppt/slides/_rels/slide139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542.jpeg" />
	<Relationship Id="rId3" Type="http://schemas.openxmlformats.org/officeDocument/2006/relationships/image" Target="../media/image543.jpeg" />
	<Relationship Id="rId4" Type="http://schemas.openxmlformats.org/officeDocument/2006/relationships/image" Target="../media/image544.jpeg" />
</Relationships>
</file>

<file path=ppt/slides/_rels/slide140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545.jpeg" />
	<Relationship Id="rId3" Type="http://schemas.openxmlformats.org/officeDocument/2006/relationships/image" Target="../media/image546.jpeg" />
</Relationships>
</file>

<file path=ppt/slides/_rels/slide141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547.jpeg" />
	<Relationship Id="rId3" Type="http://schemas.openxmlformats.org/officeDocument/2006/relationships/image" Target="../media/image548.jpeg" />
	<Relationship Id="rId4" Type="http://schemas.openxmlformats.org/officeDocument/2006/relationships/image" Target="../media/image549.jpeg" />
</Relationships>
</file>

<file path=ppt/slides/_rels/slide142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550.jpeg" />
	<Relationship Id="rId3" Type="http://schemas.openxmlformats.org/officeDocument/2006/relationships/image" Target="../media/image551.jpeg" />
	<Relationship Id="rId4" Type="http://schemas.openxmlformats.org/officeDocument/2006/relationships/image" Target="../media/image552.jpeg" />
	<Relationship Id="rId5" Type="http://schemas.openxmlformats.org/officeDocument/2006/relationships/image" Target="../media/image553.jpeg" />
	<Relationship Id="rId6" Type="http://schemas.openxmlformats.org/officeDocument/2006/relationships/image" Target="../media/image554.jpeg" />
	<Relationship Id="rId7" Type="http://schemas.openxmlformats.org/officeDocument/2006/relationships/image" Target="../media/image555.jpeg" />
	<Relationship Id="rId8" Type="http://schemas.openxmlformats.org/officeDocument/2006/relationships/image" Target="../media/image556.jpeg" />
</Relationships>
</file>

<file path=ppt/slides/_rels/slide143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557.jpeg" />
	<Relationship Id="rId3" Type="http://schemas.openxmlformats.org/officeDocument/2006/relationships/image" Target="../media/image558.jpeg" 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889000"/>
            <a:ext cx="7199998" cy="4870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977900" y="800100"/>
            <a:ext cx="6858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>
							</a:tabLst>
            </a:pPr>
            <a:r>
              <a:rPr lang="en-US" altLang="zh-CN" sz="11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/DAFTAR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ISI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977900" y="1206500"/>
            <a:ext cx="18796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Peraturan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Kode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Etik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Member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977900" y="1409700"/>
            <a:ext cx="2654300" cy="368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Cara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Sukses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Berbisnis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dengan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Biogreen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Science</a:t>
            </a:r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1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About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Founder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977900" y="1816100"/>
            <a:ext cx="990600" cy="368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Profil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Perusahaan</a:t>
            </a:r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1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Profil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Mibelle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977900" y="2235200"/>
            <a:ext cx="1041400" cy="571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Produk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&amp;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Uji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Klinis</a:t>
            </a:r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1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Marketing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Plan</a:t>
            </a:r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1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Galeri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977900" y="2832100"/>
            <a:ext cx="5461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Testimoni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3302000" y="457200"/>
            <a:ext cx="3810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Bab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I: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060700" y="635000"/>
            <a:ext cx="8636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Pendahuluan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1016000"/>
            <a:ext cx="5994400" cy="495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Kode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Etik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(selanjutnya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disebut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“Kode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Etik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”)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mengatur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mengenai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hubungan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hukum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persetujuan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kesepakatan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antara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Bio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Organik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Nusantara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(selanjutnya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disebut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“Perusahaan”)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(selanjutnya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disebut”Member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”).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1549400"/>
            <a:ext cx="6121400" cy="495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Kode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Etik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dibuat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sebagai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acuan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pihak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terlibat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kegiatan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usaha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khususnya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memahami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fungsi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tanggung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jawab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masing-masing,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sehingga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dapat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bertindak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sesuai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fungsi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peranannya.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2247900"/>
            <a:ext cx="6070600" cy="317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Kode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Etik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bertujuan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memperjelas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kewajiban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hal-hal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berikut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dibuat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maksud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untuk: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2781300"/>
            <a:ext cx="6172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Menyamakan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persepsi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tentang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kode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etik,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tanggung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jawab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etika/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sopan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santun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diantara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dalam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84200" y="2959100"/>
            <a:ext cx="13208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menjalankan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usahanya.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3136900"/>
            <a:ext cx="61595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Mengatur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melindungi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kepentingan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hukum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tindakan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dapat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84200" y="3314700"/>
            <a:ext cx="2578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merugikan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lain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3492500"/>
            <a:ext cx="57150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Menyatakan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hak,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tugas,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tanggung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jawab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kewajiban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menjalankan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kegiatan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84200" y="3670300"/>
            <a:ext cx="5715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usahanya.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3848100"/>
            <a:ext cx="52197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Memberikan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kesempatan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sama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sistem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usaha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unik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bagi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semua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4025900"/>
            <a:ext cx="6261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Menjaga,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memelihara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melindungi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kepentingan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semua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bergabung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didalam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kegiatan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usaha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84200" y="4203700"/>
            <a:ext cx="6985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4381500"/>
            <a:ext cx="4686300" cy="317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Menegaskan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hubungan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antara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sesama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demi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meningkatkan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kerukunan.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Menegaskan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hubungan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antara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4914900"/>
            <a:ext cx="6261100" cy="317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Kode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Etik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wajib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dilaksanakan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bersama-sama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penuh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tanggung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jawab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antara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semua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rangka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mewujudkan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iklim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usaha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saling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menguntungkan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satu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lainnya.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3479800" y="457200"/>
            <a:ext cx="4191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Bab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II: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073400" y="660400"/>
            <a:ext cx="12319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Istilah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Definisi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46100" y="1054100"/>
            <a:ext cx="37846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Kode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Etik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Peraturan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dimaksud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dengan: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46100" y="1409700"/>
            <a:ext cx="28448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Bio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Organik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Nusantara.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46100" y="1587500"/>
            <a:ext cx="6045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perorangan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memenuhi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syarat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terdaftar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secara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resmi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menjadi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mitra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usaha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74700" y="1765300"/>
            <a:ext cx="6985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46100" y="1943100"/>
            <a:ext cx="39370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Konsumen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orang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mengkonsumsi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46100" y="2133600"/>
            <a:ext cx="5143500" cy="495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Upline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orang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merekrut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orang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lain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menjadi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Downline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orang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direkrut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menjadi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Maintenance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pembelanjaan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ulang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dilakukan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46100" y="2654300"/>
            <a:ext cx="51689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Flush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BV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menunda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melakukan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tutup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poin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kedalam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sistem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46100" y="2832100"/>
            <a:ext cx="62103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Perjanjian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Perjanjian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Kerjasama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dibuat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mengatur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74700" y="3009900"/>
            <a:ext cx="30353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mengenai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kerjasama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antara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46100" y="3187700"/>
            <a:ext cx="61849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Marketing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Plan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sistem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Rencana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Pengembangan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Kegiatan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Usaha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ditetapkan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74700" y="3365500"/>
            <a:ext cx="16637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manajemen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46100" y="3543300"/>
            <a:ext cx="41529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secara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resmi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dipasarkan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46100" y="3746500"/>
            <a:ext cx="6210300" cy="673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2286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11.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Manajemen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orang-orang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secara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resmi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merupakan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Pimpinan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12.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Support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System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sistem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wadah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dibentuk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bersama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berfungsi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sebagai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sarana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fasilitas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mendukung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pengembangan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kegiatan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usaha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13.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Leader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Meeting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forum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pertemuan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antara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beberapa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diundang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74700" y="4432300"/>
            <a:ext cx="965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46100" y="4622800"/>
            <a:ext cx="5765800" cy="495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14.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Harga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Konsumen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Satuan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harga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ditetapkan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suatu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15.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Tutup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Poin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pembelanjaan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minimum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sebagai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syarat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mendapatkan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bonus.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16.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Formulir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Permohonan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formulir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harus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diisi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calon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sebelum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74700" y="5143500"/>
            <a:ext cx="2235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bersangkutan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diterima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menjadi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355600" y="685800"/>
            <a:ext cx="61849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17.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Formulir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Pengembalian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formulir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harus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diisi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Konsumen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bila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ingin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84200" y="863600"/>
            <a:ext cx="21463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mengembalikan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Menukar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1041400"/>
            <a:ext cx="59055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18.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Formulir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Perubahan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Data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formulir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harus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diisi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jika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terjadi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perubahan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84200" y="1219200"/>
            <a:ext cx="12827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terhadap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data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1397000"/>
            <a:ext cx="5626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19.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Karyawan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karyawan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bukan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merupakan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serta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berhak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84200" y="1574800"/>
            <a:ext cx="2324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menjalankan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kegiatan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usaha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1752600"/>
            <a:ext cx="4775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Harga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Konsumen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Satuan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harga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diberikan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kepada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Konsumen.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1930400"/>
            <a:ext cx="62230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21.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BOP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(Business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Opportunity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Preview)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acara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presentasi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rutin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Mingguan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diadakan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84200" y="2108200"/>
            <a:ext cx="23368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sebuah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tempat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pertemuan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berskala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besar.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2286000"/>
            <a:ext cx="62103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22.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Freeze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Membership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paket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membership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dibekukan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sementara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karena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melanggar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kode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etik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84200" y="2463800"/>
            <a:ext cx="28448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syarat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ketentuan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dibuat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2641600"/>
            <a:ext cx="61849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23.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Terminated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Membership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Paket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membership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dibekukan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selamanya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karena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melanggar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kode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etik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84200" y="2819400"/>
            <a:ext cx="3124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syarat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ketentuan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dibuat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2997200"/>
            <a:ext cx="59436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24.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Crossline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terdaftar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dimana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tersebut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sebagai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84200" y="3175000"/>
            <a:ext cx="14986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upline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downline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3352800"/>
            <a:ext cx="61976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25.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Crosslining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tindakan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dilarang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yaitu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memengaruhi,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mengajak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manghasut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84200" y="3530600"/>
            <a:ext cx="39624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jaringan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orang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lain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pindah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iming-iming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janji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tertentu.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3708400"/>
            <a:ext cx="58674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26.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Undercutting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tindakan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dilarang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yaitu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menjual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dibawah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harga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telah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84200" y="3886200"/>
            <a:ext cx="15748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ditentukan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4076700"/>
            <a:ext cx="6184900" cy="495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2286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27.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Virtual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Office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sebuah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situs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web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pribadi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dimiliki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masing-masing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individu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Biogreen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sebagai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tanda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keanggotaan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resmi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berisikan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seluruh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data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mulai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komisi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sampai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jaringan,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seluruhnya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dapat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diakses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secara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online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transparan.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4597400"/>
            <a:ext cx="5918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28.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Silver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seorang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individu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membeli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satu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buah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menjadi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84200" y="4775200"/>
            <a:ext cx="15367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resmi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533400" y="685800"/>
            <a:ext cx="6172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29.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Gold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seorang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individu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membeli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Lima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buah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sekeluarga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62000" y="863600"/>
            <a:ext cx="22606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menjadi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resmi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33400" y="1041400"/>
            <a:ext cx="59436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30.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Platinum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seorang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individu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membeli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Sepuluh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buah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62000" y="1219200"/>
            <a:ext cx="40640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menjadi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semacam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Mini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Stockist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menjadi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resmi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33400" y="1409700"/>
            <a:ext cx="5867400" cy="495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2286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31.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Bonus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Input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bonus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bisa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didapatkan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seorang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Platinum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hasil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membantu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menginput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data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baru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ingin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bergabung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kedalam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Biogreen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Menukar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33400" y="1930400"/>
            <a:ext cx="62230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32.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BV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(Business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Value)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poin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digunakan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perhitungan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bonus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omset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jaringan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lebih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62000" y="2108200"/>
            <a:ext cx="33528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kecil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dikali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persentase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tertentu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sampai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limit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batasan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tertentu.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33400" y="2286000"/>
            <a:ext cx="5029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33.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Bonus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Sponsor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bonus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didapatkan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setiap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kali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mensponsori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baru.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33400" y="2463800"/>
            <a:ext cx="6172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34.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Bonus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Unilevel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bonus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bulanan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didapatkan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setiap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kali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jaringan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dibawah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melakukan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tutup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62000" y="2641600"/>
            <a:ext cx="2667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poin.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33400" y="2819400"/>
            <a:ext cx="60960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35.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Bonus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Matching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Unilevel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bonus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didapatkan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persentase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tertentu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bonus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unilevel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downline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62000" y="2997200"/>
            <a:ext cx="330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33400" y="3175000"/>
            <a:ext cx="6299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36.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Mobile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Stockist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individu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sudah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menjadi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membeli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sebanyak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200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box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kepada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62000" y="3352800"/>
            <a:ext cx="25146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potongan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harga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tertentu.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33400" y="3530600"/>
            <a:ext cx="61976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37.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Rate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Indeks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pembatasan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bonus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dilakukan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menjaga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stabilitas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62000" y="3708400"/>
            <a:ext cx="2489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payout/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pembayaran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bonus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33400" y="3898900"/>
            <a:ext cx="6121400" cy="495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2286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38.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Consigment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Stockist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individu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sudah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menjadi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menitipkan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sejumlah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kepada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menjadi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perpanjangan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tangan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pendistribusian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barang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komisi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tertentu.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33400" y="4432300"/>
            <a:ext cx="6146800" cy="495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2286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39.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Country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Stockist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luar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negeri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mengimpor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Biogreen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Science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Indonesia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menjual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Negara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tersebut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mewakili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Biogreen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Science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secara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pembayaran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bonus,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status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hukum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maupun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aspek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perpajakan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Negara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tersebut.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3276600" y="419100"/>
            <a:ext cx="4572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Bab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III: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882900" y="622300"/>
            <a:ext cx="12446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Kewajiban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1003300"/>
            <a:ext cx="6235700" cy="673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2286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melakukan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pembelanjaan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awal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sebesar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Rp.1.560.000,00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(Satu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Juta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Lima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Ratus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Enam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Puluh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Ribu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Rupiah)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mendapatkan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membership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gratis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Biogreen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berlaku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seumur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hidup.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Harga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masing-masing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negara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berbeda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dikarenakan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selisih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kurs,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ongkos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pengiriman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aspek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perpajakan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negara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tersebut.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1701800"/>
            <a:ext cx="59817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Pembelanjaan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awal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sebesar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Rp.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1.560.000,00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tersebut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meliputi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satu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jenis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Perusahaan,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84200" y="1879600"/>
            <a:ext cx="2070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sebuah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Virtual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Office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pribadi.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2057400"/>
            <a:ext cx="60325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wajib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ikut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pelatihan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seminar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diadakan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Kantor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Pusat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bilamana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84200" y="2235200"/>
            <a:ext cx="44450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pelatihan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seminar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tersebut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berkaitan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kegiatan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operasional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2413000"/>
            <a:ext cx="61214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wajib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menyelenggarakan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acara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seminar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pelatihan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berhubungan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84200" y="2590800"/>
            <a:ext cx="51689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pengembangan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Marketing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Plan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minimal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(satu)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kali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sebulan.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2768600"/>
            <a:ext cx="62103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Platinum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wajib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melayani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pembelian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pendaftaran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baru,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terutama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jaringan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dibawah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84200" y="2946400"/>
            <a:ext cx="10033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Platinum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tersebut.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3124200"/>
            <a:ext cx="5791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wajib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melayani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pembukaan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Mobile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Stockist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(MS)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baru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berikut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Repeat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Order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sesuai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84200" y="3302000"/>
            <a:ext cx="27559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peraturan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ditetapkan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3479800"/>
            <a:ext cx="62230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wajib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memfasilitasi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sarana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utama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ruang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pertemuan,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etalase,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meja,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kursi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menunjang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kegiatan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84200" y="3657600"/>
            <a:ext cx="38735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operasional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sebagai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bentuk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komitmen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terhadap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3848100"/>
            <a:ext cx="6235700" cy="495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2286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wajib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melakukan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proses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posting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(penginputan)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data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terhadap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setiap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pembelanjaan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Mobile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Stockist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(MS)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secara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time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(langsung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diinput)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boleh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melakukan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Pending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Poin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lewat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bulan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sedang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berjalan.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4381500"/>
            <a:ext cx="6083300" cy="495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2286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harus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memenuhi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persyaratan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perizinan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sesuai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ketentuan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perundang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peraturan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berlaku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daerah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setempat.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Segala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sesuatu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berhubungan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perijinan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menjadi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tanggung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jawab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bukan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menjadi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tanggung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jawab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4902200"/>
            <a:ext cx="58420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berkewajiban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menanggung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sendiri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seluruh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biaya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pajak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pun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kewajiban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lainnya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84200" y="5080000"/>
            <a:ext cx="4902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ditentukan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instansi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pemerintah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setempat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mengadakan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kegiatan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495300" y="889000"/>
            <a:ext cx="31369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11.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Selama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masa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Perjanjian,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terikat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setuju: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36600" y="1270000"/>
            <a:ext cx="38100" cy="4051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2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965200" y="1270000"/>
            <a:ext cx="5969000" cy="4051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bertindak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mewakili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menyatakan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sendiri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sebagai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Karyawan,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Manajemen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agen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mempunyai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kuasa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kewenangan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terhadap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perjanjian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dilakukan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dan/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melakukan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tindakan-tindakan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lain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dapat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menimbulkan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kewajiban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bagi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merubah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menambah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isi,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label,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kode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serial,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batch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code,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serta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kemasan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mengalihkan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mencoba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mengalihkan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kewajiban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pada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Perjanjian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tanpa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adanya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persetujuan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tertulis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menjual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barang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dibeli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harga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dibawah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daripada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harga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ditetapkan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membuat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alat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bantu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seperti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brosur,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katalog,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situs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web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replika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kartu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nama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tanpa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persetujuan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tertulis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mewakili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klaim-klaim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testimoni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lapangan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serta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klaim-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klaim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pada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alat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bantu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dapat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menimbulkan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kewajiban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bagi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partner-partner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melakukan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crosslining.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menjalankan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terlibat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mengajak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distributor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Biogreen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Science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menjalankan,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bergabung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bisnis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Jaringan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lain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bisnis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MLM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lainnya.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melakukan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hal-hal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bersifat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memaksa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konsumen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melakukan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pembohongan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terhadap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calon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konsumen.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terlibat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kegiatan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promosi,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melakukan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konferensi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semua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kegiatan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berbentuk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publikasi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terhadap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hal-hal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berhubungan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tanpa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seizin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persetujuan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Tunduk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Taat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terhadap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tata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tertib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kode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etik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3276600" y="571500"/>
            <a:ext cx="4572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Bab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IV: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009900" y="749300"/>
            <a:ext cx="10033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Distributor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1143000"/>
            <a:ext cx="6108700" cy="495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2286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berhak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mendapatkan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tanda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daftar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keanggotaan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seperti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username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password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akan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dikirimkan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melalui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SMS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secara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langsung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ketika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data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selesai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diinput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secara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online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baik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upline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Platinum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maupun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staf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karyawan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resmi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1663700"/>
            <a:ext cx="60960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berhak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mendapatkan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fasilitas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pengiriman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dibeli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ketentuan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84200" y="1841500"/>
            <a:ext cx="43307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ongkos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kirim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sudah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dibayar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secara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online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registrasi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dilakukan.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2032000"/>
            <a:ext cx="6172200" cy="495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berhak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mendapatkan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pelatihan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berupa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pengetahuan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marketing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plan.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berhak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mendapatkan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pelayanan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Customer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Service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berhak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mendapatkan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pembayaran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bonus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hasil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penjualan.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2552700"/>
            <a:ext cx="6134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berhak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minta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penggantian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kepada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waktu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1x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24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jam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apabila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ditemukan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84200" y="2730500"/>
            <a:ext cx="1600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cacat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pabrik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didalam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2908300"/>
            <a:ext cx="5613400" cy="317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berhak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menukarkan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i-Product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disediakan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berhak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mewariskan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Usahanya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kepada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ahli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warisnya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diisi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didalam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profil.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546100" y="635000"/>
            <a:ext cx="6273800" cy="1943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                <a:tab pos="228600" algn="l"/>
                <a:tab pos="2120900" algn="l"/>
                <a:tab pos="2933700" algn="l"/>
              </a:tabLst>
            </a:pPr>
            <a:r>
              <a:rPr lang="en-US" altLang="zh-CN" dirty="0" smtClean="0"/>
              <a:t>			</a:t>
            </a: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Bab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V:</a:t>
            </a:r>
          </a:p>
          <a:p>
            <a:pPr>
              <a:lnSpc>
                <a:spcPts val="1400"/>
              </a:lnSpc>
              <a:tabLst>
                <a:tab pos="228600" algn="l"/>
                <a:tab pos="2120900" algn="l"/>
                <a:tab pos="2933700" algn="l"/>
              </a:tabLst>
            </a:pPr>
            <a:r>
              <a:rPr lang="en-US" altLang="zh-CN" dirty="0" smtClean="0"/>
              <a:t>		</a:t>
            </a: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Peraturan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Operasional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>
                <a:tab pos="228600" algn="l"/>
                <a:tab pos="2120900" algn="l"/>
                <a:tab pos="29337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diberikan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Username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Pasword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Login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berguna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mengakses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Virtual</a:t>
            </a:r>
          </a:p>
          <a:p>
            <a:pPr>
              <a:lnSpc>
                <a:spcPts val="1400"/>
              </a:lnSpc>
              <a:tabLst>
                <a:tab pos="228600" algn="l"/>
                <a:tab pos="2120900" algn="l"/>
                <a:tab pos="29337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Office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pribadi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Member.</a:t>
            </a:r>
          </a:p>
          <a:p>
            <a:pPr>
              <a:lnSpc>
                <a:spcPts val="1400"/>
              </a:lnSpc>
              <a:tabLst>
                <a:tab pos="228600" algn="l"/>
                <a:tab pos="2120900" algn="l"/>
                <a:tab pos="29337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Username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Pasword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Login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boleh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diketahui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pihak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lain,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segala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resiko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timbul</a:t>
            </a:r>
          </a:p>
          <a:p>
            <a:pPr>
              <a:lnSpc>
                <a:spcPts val="1400"/>
              </a:lnSpc>
              <a:tabLst>
                <a:tab pos="228600" algn="l"/>
                <a:tab pos="2120900" algn="l"/>
                <a:tab pos="29337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karena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diketahuinya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kerahasian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Username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Password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Login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sepenuhnya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menjadi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tanggung</a:t>
            </a:r>
          </a:p>
          <a:p>
            <a:pPr>
              <a:lnSpc>
                <a:spcPts val="1400"/>
              </a:lnSpc>
              <a:tabLst>
                <a:tab pos="228600" algn="l"/>
                <a:tab pos="2120900" algn="l"/>
                <a:tab pos="29337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jawab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Member.</a:t>
            </a:r>
          </a:p>
          <a:p>
            <a:pPr>
              <a:lnSpc>
                <a:spcPts val="1400"/>
              </a:lnSpc>
              <a:tabLst>
                <a:tab pos="228600" algn="l"/>
                <a:tab pos="2120900" algn="l"/>
                <a:tab pos="29337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harus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melakukan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Online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Order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pendaftaran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melalui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terdapat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program</a:t>
            </a:r>
          </a:p>
          <a:p>
            <a:pPr>
              <a:lnSpc>
                <a:spcPts val="1400"/>
              </a:lnSpc>
              <a:tabLst>
                <a:tab pos="228600" algn="l"/>
                <a:tab pos="2120900" algn="l"/>
                <a:tab pos="29337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  <a:p>
            <a:pPr>
              <a:lnSpc>
                <a:spcPts val="1400"/>
              </a:lnSpc>
              <a:tabLst>
                <a:tab pos="228600" algn="l"/>
                <a:tab pos="2120900" algn="l"/>
                <a:tab pos="29337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Pelunasan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pembayaran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Online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Order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pendaftaran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dapat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dilakukan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transfer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46100" y="2755900"/>
            <a:ext cx="38100" cy="850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003300" y="2768600"/>
            <a:ext cx="889000" cy="1206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Bank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Nomor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rekening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Atas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nama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Bank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Nomor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rekening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Atas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nama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374900" y="2768600"/>
            <a:ext cx="25400" cy="1206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832100" y="2755900"/>
            <a:ext cx="1562100" cy="1219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Bank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BCA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428.165.9558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Bio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Organik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Nusantara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>
							</a:tabLst>
            </a:pPr>
            <a:r>
              <a:rPr lang="en-US" altLang="zh-CN" sz="1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BCA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428.165.7113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Bio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Organik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Nusantara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46100" y="4152900"/>
            <a:ext cx="38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74700" y="4178300"/>
            <a:ext cx="5118100" cy="1041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228600" algn="l"/>
                <a:tab pos="3048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Melalui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counter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penjualan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kantor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pusat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228600" algn="l"/>
                <a:tab pos="3048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Debit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Card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(BCA).</a:t>
            </a:r>
          </a:p>
          <a:p>
            <a:pPr>
              <a:lnSpc>
                <a:spcPts val="1400"/>
              </a:lnSpc>
              <a:tabLst>
                <a:tab pos="228600" algn="l"/>
                <a:tab pos="3048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Credit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Card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(VISA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MASTER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CARD),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BCA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Card</a:t>
            </a:r>
          </a:p>
          <a:p>
            <a:pPr>
              <a:lnSpc>
                <a:spcPts val="1400"/>
              </a:lnSpc>
              <a:tabLst>
                <a:tab pos="228600" algn="l"/>
                <a:tab pos="304800" algn="l"/>
              </a:tabLst>
            </a:pPr>
            <a:r>
              <a:rPr lang="en-US" altLang="zh-CN" dirty="0" smtClean="0"/>
              <a:t>	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(Charge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Credit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Card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sesuai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peraturan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ditetapkan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Perusahaan).</a:t>
            </a:r>
          </a:p>
          <a:p>
            <a:pPr>
              <a:lnSpc>
                <a:spcPts val="1400"/>
              </a:lnSpc>
              <a:tabLst>
                <a:tab pos="228600" algn="l"/>
                <a:tab pos="304800" algn="l"/>
              </a:tabLst>
            </a:pPr>
            <a:r>
              <a:rPr lang="en-US" altLang="zh-CN" dirty="0" smtClean="0"/>
              <a:t>	</a:t>
            </a:r>
            <a:r>
              <a:rPr lang="en-US" altLang="zh-CN" sz="11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Tunai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(Cash)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355600" y="685800"/>
            <a:ext cx="61849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Segala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bentuk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transaksi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keuangan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hanya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menggunakan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Nomor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Rekening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tersebut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84200" y="863600"/>
            <a:ext cx="44958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atas,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rekening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lainnya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ditentukan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kemudian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hari.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1054100"/>
            <a:ext cx="6172200" cy="495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2286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Kantor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pusat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memproses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setiap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pemesanan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masuk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setelah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mendapatkan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verifikasi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intern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bahwa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melakukan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pembayaran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via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transfer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sesuai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pemesanan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dibuat.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1574800"/>
            <a:ext cx="61468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Apabila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karena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satu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lain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dapat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melakukan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verifikasi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pembayaran,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maka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84200" y="1765300"/>
            <a:ext cx="5511800" cy="317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tersebut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harus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dapat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menunjukkan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bukti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pembayaran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tersebut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via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faks,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email,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SMS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BlackBerry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Messenger.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2108200"/>
            <a:ext cx="59690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Apabila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pelunasan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dipesan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dilakukan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sampai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pukul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12.00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WIB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(dua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84200" y="2286000"/>
            <a:ext cx="53213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belas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Waktu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Indonesia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Barat),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maka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dikirimkan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kepada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dihari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sama.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2463800"/>
            <a:ext cx="62230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Apabila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pelunasan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pukul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12.00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WIB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(dua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belas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Waktu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Indonesia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Barat),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maka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akan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84200" y="2641600"/>
            <a:ext cx="13970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dikirim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keesokan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harinya.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2819400"/>
            <a:ext cx="6134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Segala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bentuk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transaksi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berhubungan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keuangan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invoice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pemesanan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84200" y="2997200"/>
            <a:ext cx="34417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harus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diketahui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penanggung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jawab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3200400"/>
            <a:ext cx="6273800" cy="850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2286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11.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terdaftar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diluar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Jabodetabek,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dikirim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alamat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sesuai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alamat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tercantum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form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pengajuan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pertama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kali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dapat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dikirim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alamat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lain.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12.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terdaftar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wilayah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Jabodetabek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dapat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melakukan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pengambilan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barang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langsung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kantor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pusat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baik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orang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lain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diberikan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kuasa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melalui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surat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kuasa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pengambilan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kantor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pusat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jam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kerja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4064000"/>
            <a:ext cx="60960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13.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memantau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mengevaluasi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perkembangan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setiap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(tiga)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bulan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sekali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sejak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84200" y="4241800"/>
            <a:ext cx="13589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beroperasional.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4419600"/>
            <a:ext cx="58039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14.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Jika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melakukan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Repeat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Order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kurun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waktu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(dua)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bulan,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maka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84200" y="4597400"/>
            <a:ext cx="21590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melakukan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Flush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BV.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4775200"/>
            <a:ext cx="59944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15.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berhak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melakukan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Flush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BV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secara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sepihak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kepada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mengirimkan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surat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resmi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84200" y="4953000"/>
            <a:ext cx="30607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Flush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BV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kapada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penanggung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jawab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5130800"/>
            <a:ext cx="5880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16.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dikeluarkannya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surat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resmi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Flush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BV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maka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berakhir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pula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kewajiban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sebagai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84200" y="5308600"/>
            <a:ext cx="4699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571500" y="749300"/>
            <a:ext cx="6197600" cy="156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2286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17.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berhak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menetapkan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harga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jual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barang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sesuai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Demand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Supply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pasar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sesuai</a:t>
            </a:r>
          </a:p>
          <a:p>
            <a:pPr>
              <a:lnSpc>
                <a:spcPts val="1300"/>
              </a:lnSpc>
              <a:tabLst>
                <a:tab pos="2286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kurs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mata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asing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digunakan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sebagai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harga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acuan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bahan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baku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produk.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18.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berhak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menetapkan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harga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jual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barang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masing-masing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negara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sesuai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ongkos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kirim,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pajak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impor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pajak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penjualan,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demand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supply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negara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tersebut.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19.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berhak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menetapkan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“Cap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Rate”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pembatasan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bonus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apabila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dianggap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perlu.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berhak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melakukan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penyesuaian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sistem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pemasaran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sesuai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acuan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ditetapkan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</a:p>
          <a:p>
            <a:pPr>
              <a:lnSpc>
                <a:spcPts val="1300"/>
              </a:lnSpc>
              <a:tabLst>
                <a:tab pos="2286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pemerintah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setempat.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21.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diperbolehkan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melakukan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retur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syarat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22.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Peraturan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retur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DC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sebagai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berikut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812800" y="2362200"/>
            <a:ext cx="38100" cy="156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041400" y="2362200"/>
            <a:ext cx="5765800" cy="156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381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berhak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menolak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retur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apabila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diretur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keadaan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rusak.</a:t>
            </a:r>
          </a:p>
          <a:p>
            <a:pPr>
              <a:lnSpc>
                <a:spcPts val="1400"/>
              </a:lnSpc>
              <a:tabLst>
                <a:tab pos="381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diretur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harus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mempunyai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masa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kadaluarsa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minimal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(satu)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tahun.</a:t>
            </a:r>
          </a:p>
          <a:p>
            <a:pPr>
              <a:lnSpc>
                <a:spcPts val="1400"/>
              </a:lnSpc>
              <a:tabLst>
                <a:tab pos="381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Retur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dikenakan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biaya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sesuai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peraturan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ditetap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yaitu</a:t>
            </a:r>
          </a:p>
          <a:p>
            <a:pPr>
              <a:lnSpc>
                <a:spcPts val="1400"/>
              </a:lnSpc>
              <a:tabLst>
                <a:tab pos="381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sebesar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20%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harga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produk.</a:t>
            </a:r>
          </a:p>
          <a:p>
            <a:pPr>
              <a:lnSpc>
                <a:spcPts val="1400"/>
              </a:lnSpc>
              <a:tabLst>
                <a:tab pos="381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Bagi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memiliki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menyerahkan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NPWP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awal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pembukaan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Member,</a:t>
            </a:r>
          </a:p>
          <a:p>
            <a:pPr>
              <a:lnSpc>
                <a:spcPts val="1400"/>
              </a:lnSpc>
              <a:tabLst>
                <a:tab pos="381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maka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retur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dikenakan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potongan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biaya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sebesar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(sepuluh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persen)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total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harga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retur.</a:t>
            </a:r>
          </a:p>
          <a:p>
            <a:pPr>
              <a:lnSpc>
                <a:spcPts val="1400"/>
              </a:lnSpc>
              <a:tabLst>
                <a:tab pos="381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Total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harga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retur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diproses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dapat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diambil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tunai,</a:t>
            </a:r>
          </a:p>
          <a:p>
            <a:pPr>
              <a:lnSpc>
                <a:spcPts val="1400"/>
              </a:lnSpc>
              <a:tabLst>
                <a:tab pos="381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tetapi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diberikan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baru.</a:t>
            </a:r>
          </a:p>
          <a:p>
            <a:pPr>
              <a:lnSpc>
                <a:spcPts val="1400"/>
              </a:lnSpc>
              <a:tabLst>
                <a:tab pos="381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Pelayanan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retur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maksimal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(tujuh)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kerja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setelah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tanggal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diterima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SMS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71500" y="3937000"/>
            <a:ext cx="5981700" cy="736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228600" algn="l"/>
                <a:tab pos="508000" algn="l"/>
              </a:tabLst>
            </a:pPr>
            <a:r>
              <a:rPr lang="en-US" altLang="zh-CN" dirty="0" smtClean="0"/>
              <a:t>	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membership.</a:t>
            </a:r>
          </a:p>
          <a:p>
            <a:pPr>
              <a:lnSpc>
                <a:spcPts val="1900"/>
              </a:lnSpc>
              <a:tabLst>
                <a:tab pos="228600" algn="l"/>
                <a:tab pos="5080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23.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Perubahan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penambahan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data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berupa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alamat,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nomor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telepon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selular,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NPWP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harus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disertai</a:t>
            </a:r>
          </a:p>
          <a:p>
            <a:pPr>
              <a:lnSpc>
                <a:spcPts val="1400"/>
              </a:lnSpc>
              <a:tabLst>
                <a:tab pos="228600" algn="l"/>
                <a:tab pos="5080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pernyataan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tertulis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ditandatangani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pemilik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atas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materai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diserahkan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</a:t>
            </a:r>
          </a:p>
          <a:p>
            <a:pPr>
              <a:lnSpc>
                <a:spcPts val="1400"/>
              </a:lnSpc>
              <a:tabLst>
                <a:tab pos="228600" algn="l"/>
                <a:tab pos="5080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Kantor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Pusat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812800" y="4737100"/>
            <a:ext cx="38100" cy="673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041400" y="4737100"/>
            <a:ext cx="5143500" cy="673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berhak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menolak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retur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apabila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diretur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keadaan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rusak.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diretur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harus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mempunyai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masa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kadaluarsa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minimal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(satu)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tahun.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Membuat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surat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permohonan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retur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Menyertakan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invoice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pembelian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diretur.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546100" y="3124200"/>
            <a:ext cx="38100" cy="1739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74700" y="3136900"/>
            <a:ext cx="5765800" cy="2095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Lokasi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baru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wilayah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sama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lama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harus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persetujuan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Menyerahkan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surat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serah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terima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kepemilikan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kepada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pemilik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lama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kepada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pemilik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baru.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Menyerahkan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surat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serah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terima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stok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kepada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pemilik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lama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kepada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pemilik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baru.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Pemilik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baru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menyerahkan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surat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pernyataan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kepemilikan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disertai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kelengkapan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data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seperti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KTP,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NPWP,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lokasi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foto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lokasi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Membayar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ongkos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transfer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membership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sebesar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Rp.600,000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(Enam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Ratus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Ribu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Rupiah)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berhak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sewaktu–waktu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melakukan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audit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terhadap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stok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Consigment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Stockist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Country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Stockist,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Stockist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bersedia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menjaga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ketersediaan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stok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kelancaran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pelayanan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terhadap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Down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Line-nya.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46100" y="736600"/>
            <a:ext cx="38100" cy="156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74700" y="736600"/>
            <a:ext cx="5778500" cy="156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mengembalikan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retur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kepada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sesuai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surat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permohonan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retur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diretur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memiliki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masa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kadaluarsa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minimal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(dua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belas)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bulan.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Retur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dikenakan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biaya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sesuai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peraturan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ditetap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yaitu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sebesar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20%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harga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produk.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Bagi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memiliki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menyerahkan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NPWP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awal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pembukaan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Member,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maka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retur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dikenakan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potongan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biaya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sebesar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(sepuluh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persen)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total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harga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retur.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Total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harga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retur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diproses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dapat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diambil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tunai,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tetapi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diberikan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baru.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Pelayanan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retur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maksimal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(tujuh)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kerja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setelah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tanggal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diterima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SMS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2311400"/>
            <a:ext cx="3733800" cy="685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4191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membership.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200"/>
              </a:lnSpc>
              <a:tabLst>
                <a:tab pos="4191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24.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Peralihan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kepemilikan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dapat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dilakukan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syarat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3441700" y="673100"/>
            <a:ext cx="4699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Bab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VI: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739900" y="850900"/>
            <a:ext cx="38608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Pelanggaran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dapat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Dikenakan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Sanksi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Sesuai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667000" y="1054100"/>
            <a:ext cx="20193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Ketentuan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46100" y="1447800"/>
            <a:ext cx="6172200" cy="317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Apabila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memajang,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mempromosikan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menjual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Multi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Level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Marketing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(MLM)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lain.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Apabila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penanggung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jawab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menjalankan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kegiatan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usaha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Multi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Level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lain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(MLM)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74700" y="1803400"/>
            <a:ext cx="2159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lain.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46100" y="1981200"/>
            <a:ext cx="58293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Apabila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mengajak,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memengaruhi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menggunakan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etis,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mensponsori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74700" y="2159000"/>
            <a:ext cx="1727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pindah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jaringan.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46100" y="2336800"/>
            <a:ext cx="57404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Apabila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menjual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dibawah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harga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sudah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ditentukan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dan/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74700" y="2514600"/>
            <a:ext cx="28575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mengganti/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merubah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label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kemasan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46100" y="2692400"/>
            <a:ext cx="59944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Apabila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menjalankan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kegiatan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usaha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secara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benar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mencemarkan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nama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74700" y="2870200"/>
            <a:ext cx="965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baik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46100" y="3048000"/>
            <a:ext cx="6007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memberikan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potongan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harga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kepada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lainnya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diluar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aturan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sudah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ditetapkan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74700" y="3225800"/>
            <a:ext cx="6985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46100" y="3403600"/>
            <a:ext cx="58039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Apabila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waktu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berjalan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diketahui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hanya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sebatas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alamat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saja,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artian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secara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fisik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74700" y="3581400"/>
            <a:ext cx="46736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bangunan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selalu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tutup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menunjukan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aktifitas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operasional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46100" y="3759200"/>
            <a:ext cx="61976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Apabila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diketahui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melakukan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tindakan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melanggar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Perjanjian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Kode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Etik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74700" y="3937000"/>
            <a:ext cx="4521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Peraturan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maka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dapat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memberikan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sanski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sebagai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berikut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003300" y="4114800"/>
            <a:ext cx="6096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Teguran.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003300" y="4292600"/>
            <a:ext cx="10795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Surat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Peringatan.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003300" y="4470400"/>
            <a:ext cx="1219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Freeze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Membership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003300" y="4648200"/>
            <a:ext cx="3467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Pencabutan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status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kedistributoran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(Terminated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membership)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46100" y="4838700"/>
            <a:ext cx="6146800" cy="52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2286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Berdasarkan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urutan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sanksi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diatas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(Teguran,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Surat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Peringatan,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Freeze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Membership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sampai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Pencabutan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status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kedistributoran),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maka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menetapkan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(tujuh)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jangka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waktu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pemberian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sanksi</a:t>
            </a:r>
          </a:p>
          <a:p>
            <a:pPr>
              <a:lnSpc>
                <a:spcPts val="1600"/>
              </a:lnSpc>
              <a:tabLst>
                <a:tab pos="2286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satu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kepada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sanksi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berikutnya.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355600" y="635000"/>
            <a:ext cx="6057900" cy="1282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                <a:tab pos="228600" algn="l"/>
                <a:tab pos="1752600" algn="l"/>
                <a:tab pos="2870200" algn="l"/>
              </a:tabLst>
            </a:pPr>
            <a:r>
              <a:rPr lang="en-US" altLang="zh-CN" dirty="0" smtClean="0"/>
              <a:t>			</a:t>
            </a: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Bab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VII:</a:t>
            </a:r>
          </a:p>
          <a:p>
            <a:pPr>
              <a:lnSpc>
                <a:spcPts val="1600"/>
              </a:lnSpc>
              <a:tabLst>
                <a:tab pos="228600" algn="l"/>
                <a:tab pos="1752600" algn="l"/>
                <a:tab pos="2870200" algn="l"/>
              </a:tabLst>
            </a:pPr>
            <a:r>
              <a:rPr lang="en-US" altLang="zh-CN" dirty="0" smtClean="0"/>
              <a:t>		</a:t>
            </a: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Penutupan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Stockist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Consigment.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900"/>
              </a:lnSpc>
              <a:tabLst>
                <a:tab pos="228600" algn="l"/>
                <a:tab pos="1752600" algn="l"/>
                <a:tab pos="28702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Stockist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dapat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mengajukan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penutupan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menyerahkan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surat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pernyataan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pengunduran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diri</a:t>
            </a:r>
          </a:p>
          <a:p>
            <a:pPr>
              <a:lnSpc>
                <a:spcPts val="1400"/>
              </a:lnSpc>
              <a:tabLst>
                <a:tab pos="228600" algn="l"/>
                <a:tab pos="1752600" algn="l"/>
                <a:tab pos="28702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sebagai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Stockist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  <a:p>
            <a:pPr>
              <a:lnSpc>
                <a:spcPts val="1300"/>
              </a:lnSpc>
              <a:tabLst>
                <a:tab pos="228600" algn="l"/>
                <a:tab pos="1752600" algn="l"/>
                <a:tab pos="28702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Apabila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terjadi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pengakhiran/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penutupan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Stockist,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baik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karena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permohonan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Stockist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ataupun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dikarenakan</a:t>
            </a:r>
          </a:p>
          <a:p>
            <a:pPr>
              <a:lnSpc>
                <a:spcPts val="1400"/>
              </a:lnSpc>
              <a:tabLst>
                <a:tab pos="228600" algn="l"/>
                <a:tab pos="1752600" algn="l"/>
                <a:tab pos="28702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pemutusan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sepihak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maka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1930400"/>
            <a:ext cx="38100" cy="850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84200" y="1930400"/>
            <a:ext cx="6019800" cy="1028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mengembalikan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seluruh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dipinjam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tempo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(tujuh)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setelah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tanggal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pengakhiran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Perjanjian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Kantor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Pusat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dapat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dikembalikan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stok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Stockist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belum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terdistribusi/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belum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dilaporkan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sebagai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penjualan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memiliki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masa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kadaluwarsa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minimal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(dua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belas)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bulan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depan.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Potongan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biaya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tambahan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(sepuluh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persen)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dikenakan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total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harga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dikembalikan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apabila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pemilik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menyerahkan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NPWP.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3403600" y="584200"/>
            <a:ext cx="546100" cy="368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Bab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VIII:</a:t>
            </a:r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Penutup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33400" y="1181100"/>
            <a:ext cx="6261100" cy="52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                <a:tab pos="2286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Kode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Etik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dapat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ditinjau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setiap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sesuai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perubahan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situasi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kondisi.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Segala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perubahan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penyempurnaan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terhadap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Kode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Etik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disampaikan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kepada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melalui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pengumuman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situs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web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33400" y="1714500"/>
            <a:ext cx="6273800" cy="52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                <a:tab pos="2286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Peraturan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ketetapan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dibuat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secara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terpisah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Kode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Etik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ini,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merupakan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satu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kesatuan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bagian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terpisahkan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Kode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Etik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ini.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Hal-hal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lain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belum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tercakup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Kode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Etik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diatur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ditetapkan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dikemudian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hari.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33400" y="2247900"/>
            <a:ext cx="6159500" cy="52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                <a:tab pos="2286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Jika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peraturan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belum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diatur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Kode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Etik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dianggap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berpotensi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menimbulkan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permasalahan,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maka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tersebut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segera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diputuskan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berdasarkan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pertimbangan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Manajemen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9900" y="1117600"/>
            <a:ext cx="495300" cy="4572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9900" y="2006600"/>
            <a:ext cx="457200" cy="4572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9900" y="2743200"/>
            <a:ext cx="457200" cy="4572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092200" y="673100"/>
            <a:ext cx="5372100" cy="2425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                <a:tab pos="838200" algn="l"/>
              </a:tabLst>
            </a:pPr>
            <a:r>
              <a:rPr lang="en-US" altLang="zh-CN" dirty="0" smtClean="0"/>
              <a:t>	</a:t>
            </a: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Cara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Sukses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Berbisnis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Biogreen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Science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                <a:tab pos="838200" algn="l"/>
              </a:tabLst>
            </a:pPr>
            <a:r>
              <a:rPr lang="en-US" altLang="zh-CN" sz="1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Tentukan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visi,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impian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tujuan.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Bentuk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visi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besar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karena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setiap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keberhasilan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berasal</a:t>
            </a:r>
          </a:p>
          <a:p>
            <a:pPr>
              <a:lnSpc>
                <a:spcPts val="1400"/>
              </a:lnSpc>
              <a:tabLst>
                <a:tab pos="8382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sebuah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visi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besar.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Tulis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semua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daftar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mimpi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bentuk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checklist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ciptakan</a:t>
            </a:r>
          </a:p>
          <a:p>
            <a:pPr>
              <a:lnSpc>
                <a:spcPts val="1400"/>
              </a:lnSpc>
              <a:tabLst>
                <a:tab pos="8382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burning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desire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anda.</a:t>
            </a:r>
          </a:p>
          <a:p>
            <a:pPr>
              <a:lnSpc>
                <a:spcPts val="1400"/>
              </a:lnSpc>
              <a:tabLst>
                <a:tab pos="8382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(Contoh: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Melunasi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hutang,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rumah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baru,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mobil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baru,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baju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baru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berlibur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luar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negeri.)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838200" algn="l"/>
              </a:tabLst>
            </a:pPr>
            <a:r>
              <a:rPr lang="en-US" altLang="zh-CN" sz="1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Buat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daftar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nama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beberapa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aturan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menulis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daftar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nama.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Pertama,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jangan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pandang</a:t>
            </a:r>
          </a:p>
          <a:p>
            <a:pPr>
              <a:lnSpc>
                <a:spcPts val="1400"/>
              </a:lnSpc>
              <a:tabLst>
                <a:tab pos="8382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bulu.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Kaya,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miskin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lainnya.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Kedua,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kelompokkan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daftar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nama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Keluarga,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teman</a:t>
            </a:r>
          </a:p>
          <a:p>
            <a:pPr>
              <a:lnSpc>
                <a:spcPts val="1400"/>
              </a:lnSpc>
              <a:tabLst>
                <a:tab pos="8382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main,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teman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ibadah,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teman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kumpul.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838200" algn="l"/>
              </a:tabLst>
            </a:pPr>
            <a:r>
              <a:rPr lang="en-US" altLang="zh-CN" sz="1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Mengundang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Belajarlah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mengundang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prospek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beberapa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perlu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catat</a:t>
            </a:r>
          </a:p>
          <a:p>
            <a:pPr>
              <a:lnSpc>
                <a:spcPts val="1400"/>
              </a:lnSpc>
              <a:tabLst>
                <a:tab pos="8382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ingin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mengundang.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092200" y="3289300"/>
            <a:ext cx="38100" cy="156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2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320800" y="3289300"/>
            <a:ext cx="5194300" cy="156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perlu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memiliki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attitude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tepat,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miliki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sikap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yakin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terhadap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bisnis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ini.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perlu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menyebutkan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nama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mengundang.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Gunakan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telepon.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Percaya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tidak,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telepon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sangat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membantu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psikologis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seseorang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bermasalah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rasa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percaya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diri.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telepon,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perasaan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gugup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grogi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tidak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terlihat.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Namun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jangan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jelaskan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apa-apa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ditelepon,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pergunakan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telepon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hanya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mengundang.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suara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penuh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percaya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berenergi.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harus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yakin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bahwa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bisnis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bukanlah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bisnis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murahan.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Persiapkan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penyampaian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baik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mengundang.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1092200"/>
            <a:ext cx="571500" cy="5080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6900" y="3365500"/>
            <a:ext cx="368300" cy="3683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4267200"/>
            <a:ext cx="419100" cy="4191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231900" y="1066800"/>
            <a:ext cx="43053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Presentasi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beberapa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perlu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ketahui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presentasi.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231900" y="1295400"/>
            <a:ext cx="38100" cy="156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460500" y="1295400"/>
            <a:ext cx="5207000" cy="156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Pertama,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boleh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gangguan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telepon.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merupakan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syarat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mutlak.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Jangan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JEDA.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Latihlah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sebelum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melakukan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presentasi,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agar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gugup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terbata-bata.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suara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penuh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percaya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diri.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Persiapkan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tanya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jawab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akhir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presentasi.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presentasi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home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meeting,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jangan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lebih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45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menit.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terpenting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pesan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kita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sampai.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Berpakaian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sopan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gunakan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bahasa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sederhana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presentasi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Setelah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presentasi,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lakukan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closing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proteksi.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Sebelumnya,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berikan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proteksi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terlebih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231900" y="2895600"/>
            <a:ext cx="5410200" cy="1739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2286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dahulu.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Misal,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adanya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tanggapan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negatif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tentang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bisnis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jaringan,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dapat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menganjurkan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bercerita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apapun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terlebih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dahulu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kepada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orang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lain.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228600" algn="l"/>
              </a:tabLst>
            </a:pPr>
            <a:r>
              <a:rPr lang="en-US" altLang="zh-CN" sz="1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Follow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Up.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Setelah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melakukan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presentasi,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buatlah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janji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kembali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bertemu.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Apabila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memungkinkan,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datanglah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kerumahnya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agar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juga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tahu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kondisi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lingkungan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tempat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tinggal.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Follow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dianjurkan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24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jam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setelah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presentasi.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Jika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terlalu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lama,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semangatnya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akan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menurun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berpotensi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kehilangan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prospek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228600" algn="l"/>
              </a:tabLst>
            </a:pPr>
            <a:r>
              <a:rPr lang="en-US" altLang="zh-CN" sz="1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Repeating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learning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satu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kunci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utama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sukses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bisnis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Network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Marketing</a:t>
            </a:r>
          </a:p>
          <a:p>
            <a:pPr>
              <a:lnSpc>
                <a:spcPts val="1400"/>
              </a:lnSpc>
              <a:tabLst>
                <a:tab pos="2286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training.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Datanglah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acara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training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mengisi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kembali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motivasi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" y="838200"/>
            <a:ext cx="482600" cy="4826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400" y="2095500"/>
            <a:ext cx="571500" cy="4826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2600" y="2971800"/>
            <a:ext cx="419100" cy="393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6400" y="3530600"/>
            <a:ext cx="520700" cy="4064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9900" y="4114800"/>
            <a:ext cx="444500" cy="393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092200" y="889000"/>
            <a:ext cx="5422900" cy="1028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Edifikasi.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Gunakan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pihak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ketiga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yaitu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upline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upline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cocok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memiliki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integritas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tinggi.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mengedifikasi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upline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memintanya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datang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acara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presentasi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buat,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maka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prospek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mendengar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setiap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kata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upline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katakan.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Edifikasi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sepenuhnya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terhadap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upline,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juga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dapat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edifikasi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downline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berhasil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memiliki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leadership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baik.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Selain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itu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juga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harus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mengedifikasi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perusahaan,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support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system.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092200" y="2120900"/>
            <a:ext cx="5448300" cy="673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Konsultasi.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Semakin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besar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jaringan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maka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semakin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besar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pula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masalah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hadapi.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Konsultasilah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kepada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upline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menghindari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kesalahan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perlu.Siapkan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rencana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kerja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berkonsultasi,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ceritakan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apa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menjadi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keluh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kesah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didalam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bisnis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ini.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092200" y="2997200"/>
            <a:ext cx="5461000" cy="317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Jaga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momentum.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Pertemuan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kecil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sangat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penting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menjaga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momentum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bisnis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jaringan.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seminggu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satu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kali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bertemu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jaringan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092200" y="3530600"/>
            <a:ext cx="5308600" cy="317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Tonton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dengarkan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kaset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BOP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Training.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Kaset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merupakan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alat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bantu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agar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jaringan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berdomisili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jauh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tetap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berpusat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satu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titik.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092200" y="4064000"/>
            <a:ext cx="4991100" cy="317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Miliki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komitmen.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Jika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berkomitmen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maka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selalu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terpacu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menjalani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bisnisnya.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838200"/>
            <a:ext cx="381000" cy="3302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079500" y="800100"/>
            <a:ext cx="5600700" cy="317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Duplikasi.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Konsep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duplikasi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sangat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menarik.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"Monkey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see,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Monkey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do".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beberapa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tidak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disarankan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ini.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079500" y="1346200"/>
            <a:ext cx="38100" cy="673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308100" y="1346200"/>
            <a:ext cx="4978400" cy="673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Presentasi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terlalu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panjang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Presentasi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terlalu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canggih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menggunakan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proyektor,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notebook,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tab,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dst.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Membayari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orang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mengikuti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bisnis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ini.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terlalu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mewah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sebelum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presentasi.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079500" y="2222500"/>
            <a:ext cx="5549900" cy="317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Pertimbangkan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apakah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lakukan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dapat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juga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dilakukan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downline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siapapun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dimanapun.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Jika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hanya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bisa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melakukannya,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artinya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itu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bukanlah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duplikasi.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3000" y="1447800"/>
            <a:ext cx="2374900" cy="32512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2882900" y="939800"/>
            <a:ext cx="14224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							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ABOUT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FOUNDER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546100" y="1447800"/>
            <a:ext cx="6083300" cy="533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                <a:tab pos="190500" algn="l"/>
                <a:tab pos="266700" algn="l"/>
              </a:tabLst>
            </a:pP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Kebangkitan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meroket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Biogreen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Science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diawali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oleh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pendiri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visioner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dengan</a:t>
            </a:r>
          </a:p>
          <a:p>
            <a:pPr>
              <a:lnSpc>
                <a:spcPts val="1400"/>
              </a:lnSpc>
              <a:tabLst>
                <a:tab pos="190500" algn="l"/>
                <a:tab pos="266700" algn="l"/>
              </a:tabLst>
            </a:pPr>
            <a:r>
              <a:rPr lang="en-US" altLang="zh-CN" dirty="0" smtClean="0"/>
              <a:t>		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hati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amal,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Larry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Widjaja.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Cerita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inspiratif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nya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sangat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berharga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sepanjang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waktu.</a:t>
            </a:r>
          </a:p>
          <a:p>
            <a:pPr>
              <a:lnSpc>
                <a:spcPts val="1400"/>
              </a:lnSpc>
              <a:tabLst>
                <a:tab pos="190500" algn="l"/>
                <a:tab pos="266700" algn="l"/>
              </a:tabLst>
            </a:pPr>
            <a:r>
              <a:rPr lang="en-US" altLang="zh-CN" dirty="0" smtClean="0"/>
              <a:t>	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Hidupnya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saat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itu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tidaklah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mudah,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namun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umurnya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15,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Larry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memulai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282700" y="1981200"/>
            <a:ext cx="46101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berbagai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macam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bisnis;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menjual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rokok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hingga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pulsa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telepon.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58800" y="2159000"/>
            <a:ext cx="60706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Dengan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sifat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giat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kepercayaan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kuat,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dengan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cepat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membangun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relasi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371600" y="2349500"/>
            <a:ext cx="44450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bahkan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mempunyai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penghasilan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lebih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kepala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sekolah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nya.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96900" y="2552700"/>
            <a:ext cx="5981700" cy="711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                <a:tab pos="38100" algn="l"/>
                <a:tab pos="127000" algn="l"/>
                <a:tab pos="139700" algn="l"/>
              </a:tabLst>
            </a:pPr>
            <a:r>
              <a:rPr lang="en-US" altLang="zh-CN" dirty="0" smtClean="0"/>
              <a:t>	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Dalam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beberapa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tahun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saja,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kerajaan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bisnis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Larry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berlanjut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hingga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tingkat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luar</a:t>
            </a:r>
          </a:p>
          <a:p>
            <a:pPr>
              <a:lnSpc>
                <a:spcPts val="1400"/>
              </a:lnSpc>
              <a:tabLst>
                <a:tab pos="38100" algn="l"/>
                <a:tab pos="127000" algn="l"/>
                <a:tab pos="139700" algn="l"/>
              </a:tabLst>
            </a:pPr>
            <a:r>
              <a:rPr lang="en-US" altLang="zh-CN" dirty="0" smtClean="0"/>
              <a:t>			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biasa.Sekarang,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sudah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memiliki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8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perusahaan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didalam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berbagai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bidang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seperti</a:t>
            </a:r>
          </a:p>
          <a:p>
            <a:pPr>
              <a:lnSpc>
                <a:spcPts val="1400"/>
              </a:lnSpc>
              <a:tabLst>
                <a:tab pos="38100" algn="l"/>
                <a:tab pos="127000" algn="l"/>
                <a:tab pos="139700" algn="l"/>
              </a:tabLst>
            </a:pPr>
            <a:r>
              <a:rPr lang="en-US" altLang="zh-CN" dirty="0" smtClean="0"/>
              <a:t>		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properti,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hiburan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industri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perfilman.Ia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dengan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sangat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percaya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industri</a:t>
            </a:r>
          </a:p>
          <a:p>
            <a:pPr>
              <a:lnSpc>
                <a:spcPts val="1400"/>
              </a:lnSpc>
              <a:tabLst>
                <a:tab pos="38100" algn="l"/>
                <a:tab pos="127000" algn="l"/>
                <a:tab pos="139700" algn="l"/>
              </a:tabLst>
            </a:pP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kesehatan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merupakan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industri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besar;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jika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dilakukan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dengan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konsep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pemasaran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701800" y="3263900"/>
            <a:ext cx="37846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jaringan,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memiliki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potensi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tidak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dapat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dipercaya.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33400" y="3632200"/>
            <a:ext cx="61214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                <a:tab pos="50800" algn="l"/>
              </a:tabLst>
            </a:pP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Biogreen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Science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memiliki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semua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dasar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untuk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kesuksesan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besar.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Dengan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produk</a:t>
            </a:r>
          </a:p>
          <a:p>
            <a:pPr>
              <a:lnSpc>
                <a:spcPts val="1400"/>
              </a:lnSpc>
              <a:tabLst>
                <a:tab pos="50800" algn="l"/>
              </a:tabLst>
            </a:pPr>
            <a:r>
              <a:rPr lang="en-US" altLang="zh-CN" dirty="0" smtClean="0"/>
              <a:t>	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bermutu,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marketing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system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menguntungkan,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pijakan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keuangan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kuat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892300" y="3987800"/>
            <a:ext cx="34036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koneksi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luas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mencakup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seluruh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dunia.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49300" y="4178300"/>
            <a:ext cx="56769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Kita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kini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dalam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perjalanan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untuk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menjadi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perusahaan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network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marketing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tingkat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124200" y="4356100"/>
            <a:ext cx="9271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Internasional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762000" y="431800"/>
            <a:ext cx="292100" cy="1206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9500"/>
              </a:lnSpc>
              <a:tabLst>
							</a:tabLst>
            </a:pPr>
            <a:r>
              <a:rPr lang="en-US" altLang="zh-CN" sz="7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308100" y="1371600"/>
            <a:ext cx="4699000" cy="4572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50800" algn="l"/>
                <a:tab pos="152400" algn="l"/>
                <a:tab pos="190500" algn="l"/>
                <a:tab pos="355600" algn="l"/>
                <a:tab pos="584200" algn="l"/>
                <a:tab pos="2057400" algn="l"/>
                <a:tab pos="2082800" algn="l"/>
                <a:tab pos="4406900" algn="l"/>
              </a:tabLst>
            </a:pPr>
            <a:r>
              <a:rPr lang="en-US" altLang="zh-CN" dirty="0" smtClean="0"/>
              <a:t>							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VISI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100"/>
              </a:lnSpc>
              <a:tabLst>
                <a:tab pos="50800" algn="l"/>
                <a:tab pos="152400" algn="l"/>
                <a:tab pos="190500" algn="l"/>
                <a:tab pos="355600" algn="l"/>
                <a:tab pos="584200" algn="l"/>
                <a:tab pos="2057400" algn="l"/>
                <a:tab pos="2082800" algn="l"/>
                <a:tab pos="4406900" algn="l"/>
              </a:tabLst>
            </a:pPr>
            <a:r>
              <a:rPr lang="en-US" altLang="zh-CN" dirty="0" smtClean="0"/>
              <a:t>			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Apabila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ada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kata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“network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marketing”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pernah</a:t>
            </a:r>
          </a:p>
          <a:p>
            <a:pPr>
              <a:lnSpc>
                <a:spcPts val="1600"/>
              </a:lnSpc>
              <a:tabLst>
                <a:tab pos="50800" algn="l"/>
                <a:tab pos="152400" algn="l"/>
                <a:tab pos="190500" algn="l"/>
                <a:tab pos="355600" algn="l"/>
                <a:tab pos="584200" algn="l"/>
                <a:tab pos="2057400" algn="l"/>
                <a:tab pos="2082800" algn="l"/>
                <a:tab pos="4406900" algn="l"/>
              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didengar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atau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dijalankan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seseorang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dimuka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bumi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maka</a:t>
            </a:r>
          </a:p>
          <a:p>
            <a:pPr>
              <a:lnSpc>
                <a:spcPts val="1600"/>
              </a:lnSpc>
              <a:tabLst>
                <a:tab pos="50800" algn="l"/>
                <a:tab pos="152400" algn="l"/>
                <a:tab pos="190500" algn="l"/>
                <a:tab pos="355600" algn="l"/>
                <a:tab pos="584200" algn="l"/>
                <a:tab pos="2057400" algn="l"/>
                <a:tab pos="2082800" algn="l"/>
                <a:tab pos="4406900" algn="l"/>
              </a:tabLst>
            </a:pPr>
            <a:r>
              <a:rPr lang="en-US" altLang="zh-CN" dirty="0" smtClean="0"/>
              <a:t>					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perusahaan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itu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adalah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Biogreen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Science.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50800" algn="l"/>
                <a:tab pos="152400" algn="l"/>
                <a:tab pos="190500" algn="l"/>
                <a:tab pos="355600" algn="l"/>
                <a:tab pos="584200" algn="l"/>
                <a:tab pos="2057400" algn="l"/>
                <a:tab pos="2082800" algn="l"/>
                <a:tab pos="4406900" algn="l"/>
              </a:tabLst>
            </a:pPr>
            <a:r>
              <a:rPr lang="en-US" altLang="zh-CN" dirty="0" smtClean="0"/>
              <a:t>						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MISI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>
                <a:tab pos="50800" algn="l"/>
                <a:tab pos="152400" algn="l"/>
                <a:tab pos="190500" algn="l"/>
                <a:tab pos="355600" algn="l"/>
                <a:tab pos="584200" algn="l"/>
                <a:tab pos="2057400" algn="l"/>
                <a:tab pos="2082800" algn="l"/>
                <a:tab pos="4406900" algn="l"/>
              </a:tabLst>
            </a:pPr>
            <a:r>
              <a:rPr lang="en-US" altLang="zh-CN" dirty="0" smtClean="0"/>
              <a:t>		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Biogreen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Science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berkomitmen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untuk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menciptakan</a:t>
            </a:r>
          </a:p>
          <a:p>
            <a:pPr>
              <a:lnSpc>
                <a:spcPts val="1600"/>
              </a:lnSpc>
              <a:tabLst>
                <a:tab pos="50800" algn="l"/>
                <a:tab pos="152400" algn="l"/>
                <a:tab pos="190500" algn="l"/>
                <a:tab pos="355600" algn="l"/>
                <a:tab pos="584200" algn="l"/>
                <a:tab pos="2057400" algn="l"/>
                <a:tab pos="2082800" algn="l"/>
                <a:tab pos="4406900" algn="l"/>
              </a:tabLst>
            </a:pPr>
            <a:r>
              <a:rPr lang="en-US" altLang="zh-CN" dirty="0" smtClean="0"/>
              <a:t>	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jutaan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peluang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menciptakan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sumber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penghasilan</a:t>
            </a:r>
          </a:p>
          <a:p>
            <a:pPr>
              <a:lnSpc>
                <a:spcPts val="1600"/>
              </a:lnSpc>
              <a:tabLst>
                <a:tab pos="50800" algn="l"/>
                <a:tab pos="152400" algn="l"/>
                <a:tab pos="190500" algn="l"/>
                <a:tab pos="355600" algn="l"/>
                <a:tab pos="584200" algn="l"/>
                <a:tab pos="2057400" algn="l"/>
                <a:tab pos="2082800" algn="l"/>
                <a:tab pos="4406900" algn="l"/>
              </a:tabLst>
            </a:pPr>
            <a:r>
              <a:rPr lang="en-US" altLang="zh-CN" dirty="0" smtClean="0"/>
              <a:t>				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berkelanjutan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dengan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Integritas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Hati.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9800"/>
              </a:lnSpc>
              <a:tabLst>
                <a:tab pos="50800" algn="l"/>
                <a:tab pos="152400" algn="l"/>
                <a:tab pos="190500" algn="l"/>
                <a:tab pos="355600" algn="l"/>
                <a:tab pos="584200" algn="l"/>
                <a:tab pos="2057400" algn="l"/>
                <a:tab pos="2082800" algn="l"/>
                <a:tab pos="4406900" algn="l"/>
              </a:tabLst>
            </a:pPr>
            <a:r>
              <a:rPr lang="en-US" altLang="zh-CN" dirty="0" smtClean="0"/>
              <a:t>								</a:t>
            </a:r>
            <a:r>
              <a:rPr lang="en-US" altLang="zh-CN" sz="7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6100" y="711200"/>
            <a:ext cx="6311900" cy="2806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6100" y="3721100"/>
            <a:ext cx="1905000" cy="1536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90800" y="3746500"/>
            <a:ext cx="2044700" cy="15113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7900" y="3733800"/>
            <a:ext cx="2057400" cy="15240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2476500" y="381000"/>
            <a:ext cx="22352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PROFIL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PERUSAHAAN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900" y="825500"/>
            <a:ext cx="6515100" cy="26924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" y="3810000"/>
            <a:ext cx="1993900" cy="14732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16200" y="3810000"/>
            <a:ext cx="2006600" cy="14859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38700" y="3822700"/>
            <a:ext cx="2019300" cy="14732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2476500" y="431800"/>
            <a:ext cx="22352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PROFIL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PERUSAHAAN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9300" y="419100"/>
            <a:ext cx="609600" cy="685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100" y="1257300"/>
            <a:ext cx="6718300" cy="22606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571500" y="3721100"/>
            <a:ext cx="6223000" cy="482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                <a:tab pos="50800" algn="l"/>
                <a:tab pos="101600" algn="l"/>
              </a:tabLst>
            </a:pP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Saat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ini,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Mibelle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Group,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sebagai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layanan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lengkap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produsen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merek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pelanggan,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melayani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tiga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unit</a:t>
            </a:r>
          </a:p>
          <a:p>
            <a:pPr>
              <a:lnSpc>
                <a:spcPts val="1300"/>
              </a:lnSpc>
              <a:tabLst>
                <a:tab pos="50800" algn="l"/>
                <a:tab pos="101600" algn="l"/>
              </a:tabLst>
            </a:pPr>
            <a:r>
              <a:rPr lang="en-US" altLang="zh-CN" dirty="0" smtClean="0"/>
              <a:t>		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bisnis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Personal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Care,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Home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Care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Gizi.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Dengan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unit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bisnis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Mibelle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Grup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Brands,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juga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aktif</a:t>
            </a:r>
          </a:p>
          <a:p>
            <a:pPr>
              <a:lnSpc>
                <a:spcPts val="1300"/>
              </a:lnSpc>
              <a:tabLst>
                <a:tab pos="50800" algn="l"/>
                <a:tab pos="101600" algn="l"/>
              </a:tabLst>
            </a:pPr>
            <a:r>
              <a:rPr lang="en-US" altLang="zh-CN" dirty="0" smtClean="0"/>
              <a:t>	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dalam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pengembangan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pengelolaan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merek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eksklusif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sektor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kosmetik.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Sebagai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unit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bisnis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054100" y="4216400"/>
            <a:ext cx="52705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mandiri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operasi,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Mibelle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Biochemistry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Group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adalah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khusus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dalam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penelitian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84200" y="4394200"/>
            <a:ext cx="6210300" cy="482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                <a:tab pos="76200" algn="l"/>
                <a:tab pos="190500" algn="l"/>
              </a:tabLst>
            </a:pP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pengembangan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bahan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aktif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untuk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aplikasi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kosmetik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memiliki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reputasi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luar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biasa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dalam</a:t>
            </a:r>
          </a:p>
          <a:p>
            <a:pPr>
              <a:lnSpc>
                <a:spcPts val="1300"/>
              </a:lnSpc>
              <a:tabLst>
                <a:tab pos="76200" algn="l"/>
                <a:tab pos="190500" algn="l"/>
              </a:tabLst>
            </a:pPr>
            <a:r>
              <a:rPr lang="en-US" altLang="zh-CN" dirty="0" smtClean="0"/>
              <a:t>		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industri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kosmetik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seluruh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dunia.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Mibelle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Biochemistry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Group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adalah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nomor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tiga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pasar</a:t>
            </a:r>
          </a:p>
          <a:p>
            <a:pPr>
              <a:lnSpc>
                <a:spcPts val="1300"/>
              </a:lnSpc>
              <a:tabLst>
                <a:tab pos="76200" algn="l"/>
                <a:tab pos="190500" algn="l"/>
              </a:tabLst>
            </a:pPr>
            <a:r>
              <a:rPr lang="en-US" altLang="zh-CN" dirty="0" smtClean="0"/>
              <a:t>	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merek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milik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Eropa.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Grup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memiliki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sekitar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1.000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karyawan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menghasilkan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penjualan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sekitar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276600" y="4876800"/>
            <a:ext cx="8382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EUR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328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juta.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03500" y="914400"/>
            <a:ext cx="1993900" cy="20066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2527300" y="457200"/>
            <a:ext cx="21336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ABOUT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Dr.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Fred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Zulli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31800" y="3213100"/>
            <a:ext cx="6121400" cy="2070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                <a:tab pos="127000" algn="l"/>
                <a:tab pos="457200" algn="l"/>
                <a:tab pos="482600" algn="l"/>
                <a:tab pos="711200" algn="l"/>
                <a:tab pos="1371600" algn="l"/>
                <a:tab pos="1460500" algn="l"/>
                <a:tab pos="1739900" algn="l"/>
                <a:tab pos="2082800" algn="l"/>
              </a:tabLst>
            </a:pPr>
            <a:r>
              <a:rPr lang="en-US" altLang="zh-CN" dirty="0" smtClean="0"/>
              <a:t>								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Orang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Sangat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Berperan</a:t>
            </a:r>
          </a:p>
          <a:p>
            <a:pPr>
              <a:lnSpc>
                <a:spcPts val="1300"/>
              </a:lnSpc>
              <a:tabLst>
                <a:tab pos="127000" algn="l"/>
                <a:tab pos="457200" algn="l"/>
                <a:tab pos="482600" algn="l"/>
                <a:tab pos="711200" algn="l"/>
                <a:tab pos="1371600" algn="l"/>
                <a:tab pos="1460500" algn="l"/>
                <a:tab pos="1739900" algn="l"/>
                <a:tab pos="2082800" algn="l"/>
              </a:tabLst>
            </a:pPr>
            <a:r>
              <a:rPr lang="en-US" altLang="zh-CN" dirty="0" smtClean="0"/>
              <a:t>							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Dalam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Mibelle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Biochemistry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Switzerland</a:t>
            </a:r>
          </a:p>
          <a:p>
            <a:pPr>
              <a:lnSpc>
                <a:spcPts val="1300"/>
              </a:lnSpc>
              <a:tabLst>
                <a:tab pos="127000" algn="l"/>
                <a:tab pos="457200" algn="l"/>
                <a:tab pos="482600" algn="l"/>
                <a:tab pos="711200" algn="l"/>
                <a:tab pos="1371600" algn="l"/>
                <a:tab pos="1460500" algn="l"/>
                <a:tab pos="1739900" algn="l"/>
                <a:tab pos="2082800" algn="l"/>
              </a:tabLst>
            </a:pPr>
            <a:r>
              <a:rPr lang="en-US" altLang="zh-CN" dirty="0" smtClean="0"/>
              <a:t>							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Biogreen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Science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ialah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Dr.Fred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Zulli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                <a:tab pos="127000" algn="l"/>
                <a:tab pos="457200" algn="l"/>
                <a:tab pos="482600" algn="l"/>
                <a:tab pos="711200" algn="l"/>
                <a:tab pos="1371600" algn="l"/>
                <a:tab pos="1460500" algn="l"/>
                <a:tab pos="1739900" algn="l"/>
                <a:tab pos="2082800" algn="l"/>
              </a:tabLst>
            </a:pPr>
            <a:r>
              <a:rPr lang="en-US" altLang="zh-CN" dirty="0" smtClean="0"/>
              <a:t>		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Beliau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adalah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founder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&amp;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Inventor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Apple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Stem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Cell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Peraih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Penghargaan</a:t>
            </a:r>
          </a:p>
          <a:p>
            <a:pPr>
              <a:lnSpc>
                <a:spcPts val="1300"/>
              </a:lnSpc>
              <a:tabLst>
                <a:tab pos="127000" algn="l"/>
                <a:tab pos="457200" algn="l"/>
                <a:tab pos="482600" algn="l"/>
                <a:tab pos="711200" algn="l"/>
                <a:tab pos="1371600" algn="l"/>
                <a:tab pos="1460500" algn="l"/>
                <a:tab pos="1739900" algn="l"/>
                <a:tab pos="2082800" algn="l"/>
              </a:tabLst>
            </a:pPr>
            <a:r>
              <a:rPr lang="en-US" altLang="zh-CN" dirty="0" smtClean="0"/>
              <a:t>						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European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Cosmetic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Innovation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Prize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Tahun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2008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100"/>
              </a:lnSpc>
              <a:tabLst>
                <a:tab pos="127000" algn="l"/>
                <a:tab pos="457200" algn="l"/>
                <a:tab pos="482600" algn="l"/>
                <a:tab pos="711200" algn="l"/>
                <a:tab pos="1371600" algn="l"/>
                <a:tab pos="1460500" algn="l"/>
                <a:tab pos="1739900" algn="l"/>
                <a:tab pos="2082800" algn="l"/>
              </a:tabLst>
            </a:pPr>
            <a:r>
              <a:rPr lang="en-US" altLang="zh-CN" dirty="0" smtClean="0"/>
              <a:t>				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Dr.Fred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Zullii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Mempelajari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Biokimia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Menerima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Phd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ETH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Zurich.</a:t>
            </a:r>
          </a:p>
          <a:p>
            <a:pPr>
              <a:lnSpc>
                <a:spcPts val="1300"/>
              </a:lnSpc>
              <a:tabLst>
                <a:tab pos="127000" algn="l"/>
                <a:tab pos="457200" algn="l"/>
                <a:tab pos="482600" algn="l"/>
                <a:tab pos="711200" algn="l"/>
                <a:tab pos="1371600" algn="l"/>
                <a:tab pos="1460500" algn="l"/>
                <a:tab pos="1739900" algn="l"/>
                <a:tab pos="2082800" algn="l"/>
              </a:tabLst>
            </a:pP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Dia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Kemudian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Bekerja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Pusat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Penelitian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Nestle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Swiss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pada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Makanan,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Sebelum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Memasuki</a:t>
            </a:r>
          </a:p>
          <a:p>
            <a:pPr>
              <a:lnSpc>
                <a:spcPts val="1300"/>
              </a:lnSpc>
              <a:tabLst>
                <a:tab pos="127000" algn="l"/>
                <a:tab pos="457200" algn="l"/>
                <a:tab pos="482600" algn="l"/>
                <a:tab pos="711200" algn="l"/>
                <a:tab pos="1371600" algn="l"/>
                <a:tab pos="1460500" algn="l"/>
                <a:tab pos="1739900" algn="l"/>
                <a:tab pos="2082800" algn="l"/>
              </a:tabLst>
            </a:pPr>
            <a:r>
              <a:rPr lang="en-US" altLang="zh-CN" dirty="0" smtClean="0"/>
              <a:t>			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Industri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kosmetik.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Dr.Fred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Zullii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adalah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Pendiri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Kepala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Mibelle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BioChemistry,</a:t>
            </a:r>
          </a:p>
          <a:p>
            <a:pPr>
              <a:lnSpc>
                <a:spcPts val="1300"/>
              </a:lnSpc>
              <a:tabLst>
                <a:tab pos="127000" algn="l"/>
                <a:tab pos="457200" algn="l"/>
                <a:tab pos="482600" algn="l"/>
                <a:tab pos="711200" algn="l"/>
                <a:tab pos="1371600" algn="l"/>
                <a:tab pos="1460500" algn="l"/>
                <a:tab pos="1739900" algn="l"/>
                <a:tab pos="2082800" algn="l"/>
              </a:tabLst>
            </a:pPr>
            <a:r>
              <a:rPr lang="en-US" altLang="zh-CN" dirty="0" smtClean="0"/>
              <a:t>	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Sebuah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Perusahaan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Swiss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Berusia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20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Tahun,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Khusus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Bergerak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dalam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Inovasi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Penelitian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</a:p>
          <a:p>
            <a:pPr>
              <a:lnSpc>
                <a:spcPts val="1300"/>
              </a:lnSpc>
              <a:tabLst>
                <a:tab pos="127000" algn="l"/>
                <a:tab pos="457200" algn="l"/>
                <a:tab pos="482600" algn="l"/>
                <a:tab pos="711200" algn="l"/>
                <a:tab pos="1371600" algn="l"/>
                <a:tab pos="1460500" algn="l"/>
                <a:tab pos="1739900" algn="l"/>
                <a:tab pos="2082800" algn="l"/>
              </a:tabLst>
            </a:pPr>
            <a:r>
              <a:rPr lang="en-US" altLang="zh-CN" dirty="0" smtClean="0"/>
              <a:t>					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Pengembangan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Bahan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Aktif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untuk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Industri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Kosmetik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300" y="546100"/>
            <a:ext cx="3263900" cy="2298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300" y="2921000"/>
            <a:ext cx="3263900" cy="22860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94100" y="546100"/>
            <a:ext cx="3365500" cy="2298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94100" y="2921000"/>
            <a:ext cx="3365500" cy="22860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3200" y="990600"/>
            <a:ext cx="6794500" cy="2806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3060700" y="431800"/>
            <a:ext cx="10541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							</a:tabLst>
            </a:pP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AWARD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130300" y="3898900"/>
            <a:ext cx="4927600" cy="1308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                <a:tab pos="76200" algn="l"/>
                <a:tab pos="469900" algn="l"/>
                <a:tab pos="838200" algn="l"/>
              </a:tabLst>
            </a:pPr>
            <a:r>
              <a:rPr lang="en-US" altLang="zh-CN" dirty="0" smtClean="0"/>
              <a:t>			</a:t>
            </a:r>
            <a:r>
              <a:rPr lang="en-US" altLang="zh-CN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Penghargaan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Mibelle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Serta</a:t>
            </a:r>
          </a:p>
          <a:p>
            <a:pPr>
              <a:lnSpc>
                <a:spcPts val="2100"/>
              </a:lnSpc>
              <a:tabLst>
                <a:tab pos="76200" algn="l"/>
                <a:tab pos="469900" algn="l"/>
                <a:tab pos="838200" algn="l"/>
              </a:tabLst>
            </a:pPr>
            <a:r>
              <a:rPr lang="en-US" altLang="zh-CN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Kerjasama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Biogreen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Science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&amp;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Mibelle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Biochemistry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100"/>
              </a:lnSpc>
              <a:tabLst>
                <a:tab pos="76200" algn="l"/>
                <a:tab pos="469900" algn="l"/>
                <a:tab pos="838200" algn="l"/>
              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Berikut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Ini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Merupakan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Bukti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Mibelle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Biochemistry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Ini</a:t>
            </a:r>
          </a:p>
          <a:p>
            <a:pPr>
              <a:lnSpc>
                <a:spcPts val="1600"/>
              </a:lnSpc>
              <a:tabLst>
                <a:tab pos="76200" algn="l"/>
                <a:tab pos="469900" algn="l"/>
                <a:tab pos="838200" algn="l"/>
              </a:tabLst>
            </a:pPr>
            <a:r>
              <a:rPr lang="en-US" altLang="zh-CN" dirty="0" smtClean="0"/>
              <a:t>	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Sudah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Banyak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Mendapatkan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Awards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Foto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atas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Juga</a:t>
            </a:r>
          </a:p>
          <a:p>
            <a:pPr>
              <a:lnSpc>
                <a:spcPts val="1600"/>
              </a:lnSpc>
              <a:tabLst>
                <a:tab pos="76200" algn="l"/>
                <a:tab pos="469900" algn="l"/>
                <a:tab pos="838200" algn="l"/>
              </a:tabLst>
            </a:pPr>
            <a:r>
              <a:rPr lang="en-US" altLang="zh-CN" dirty="0" smtClean="0"/>
              <a:t>		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Merupakan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Bukti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Kerjasama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Biogreen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&amp;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Mibelle.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3129877" y="2729763"/>
            <a:ext cx="938555" cy="690562"/>
          </a:xfrm>
          <a:custGeom>
            <a:avLst/>
            <a:gdLst>
              <a:gd name="connsiteX0" fmla="*/ 0 w 938555"/>
              <a:gd name="connsiteY0" fmla="*/ 0 h 690562"/>
              <a:gd name="connsiteX1" fmla="*/ 938555 w 938555"/>
              <a:gd name="connsiteY1" fmla="*/ 0 h 690562"/>
              <a:gd name="connsiteX2" fmla="*/ 938555 w 938555"/>
              <a:gd name="connsiteY2" fmla="*/ 690562 h 690562"/>
              <a:gd name="connsiteX3" fmla="*/ 0 w 938555"/>
              <a:gd name="connsiteY3" fmla="*/ 690562 h 690562"/>
              <a:gd name="connsiteX4" fmla="*/ 0 w 938555"/>
              <a:gd name="connsiteY4" fmla="*/ 0 h 69056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38555" h="690562">
                <a:moveTo>
                  <a:pt x="0" y="0"/>
                </a:moveTo>
                <a:lnTo>
                  <a:pt x="938555" y="0"/>
                </a:lnTo>
                <a:lnTo>
                  <a:pt x="938555" y="690562"/>
                </a:lnTo>
                <a:lnTo>
                  <a:pt x="0" y="690562"/>
                </a:lnTo>
                <a:lnTo>
                  <a:pt x="0" y="0"/>
                </a:lnTo>
              </a:path>
            </a:pathLst>
          </a:custGeom>
          <a:solidFill>
            <a:srgbClr val="8cbeb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214116" y="2815043"/>
            <a:ext cx="772109" cy="117703"/>
          </a:xfrm>
          <a:custGeom>
            <a:avLst/>
            <a:gdLst>
              <a:gd name="connsiteX0" fmla="*/ 0 w 772109"/>
              <a:gd name="connsiteY0" fmla="*/ 0 h 117703"/>
              <a:gd name="connsiteX1" fmla="*/ 772109 w 772109"/>
              <a:gd name="connsiteY1" fmla="*/ 0 h 117703"/>
              <a:gd name="connsiteX2" fmla="*/ 772109 w 772109"/>
              <a:gd name="connsiteY2" fmla="*/ 117703 h 117703"/>
              <a:gd name="connsiteX3" fmla="*/ 0 w 772109"/>
              <a:gd name="connsiteY3" fmla="*/ 117703 h 117703"/>
              <a:gd name="connsiteX4" fmla="*/ 0 w 772109"/>
              <a:gd name="connsiteY4" fmla="*/ 0 h 11770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72109" h="117703">
                <a:moveTo>
                  <a:pt x="0" y="0"/>
                </a:moveTo>
                <a:lnTo>
                  <a:pt x="772109" y="0"/>
                </a:lnTo>
                <a:lnTo>
                  <a:pt x="772109" y="117703"/>
                </a:lnTo>
                <a:lnTo>
                  <a:pt x="0" y="117703"/>
                </a:lnTo>
                <a:lnTo>
                  <a:pt x="0" y="0"/>
                </a:lnTo>
              </a:path>
            </a:pathLst>
          </a:custGeom>
          <a:solidFill>
            <a:srgbClr val="00305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264406" y="2867227"/>
            <a:ext cx="19367" cy="23202"/>
          </a:xfrm>
          <a:custGeom>
            <a:avLst/>
            <a:gdLst>
              <a:gd name="connsiteX0" fmla="*/ 3505 w 19367"/>
              <a:gd name="connsiteY0" fmla="*/ 3314 h 23202"/>
              <a:gd name="connsiteX1" fmla="*/ 0 w 19367"/>
              <a:gd name="connsiteY1" fmla="*/ 1231 h 23202"/>
              <a:gd name="connsiteX2" fmla="*/ 0 w 19367"/>
              <a:gd name="connsiteY2" fmla="*/ 0 h 23202"/>
              <a:gd name="connsiteX3" fmla="*/ 9182 w 19367"/>
              <a:gd name="connsiteY3" fmla="*/ 101 h 23202"/>
              <a:gd name="connsiteX4" fmla="*/ 19177 w 19367"/>
              <a:gd name="connsiteY4" fmla="*/ 0 h 23202"/>
              <a:gd name="connsiteX5" fmla="*/ 19367 w 19367"/>
              <a:gd name="connsiteY5" fmla="*/ 5207 h 23202"/>
              <a:gd name="connsiteX6" fmla="*/ 18415 w 19367"/>
              <a:gd name="connsiteY6" fmla="*/ 5207 h 23202"/>
              <a:gd name="connsiteX7" fmla="*/ 12636 w 19367"/>
              <a:gd name="connsiteY7" fmla="*/ 1511 h 23202"/>
              <a:gd name="connsiteX8" fmla="*/ 7582 w 19367"/>
              <a:gd name="connsiteY8" fmla="*/ 1511 h 23202"/>
              <a:gd name="connsiteX9" fmla="*/ 7582 w 19367"/>
              <a:gd name="connsiteY9" fmla="*/ 10464 h 23202"/>
              <a:gd name="connsiteX10" fmla="*/ 12027 w 19367"/>
              <a:gd name="connsiteY10" fmla="*/ 10464 h 23202"/>
              <a:gd name="connsiteX11" fmla="*/ 15430 w 19367"/>
              <a:gd name="connsiteY11" fmla="*/ 7531 h 23202"/>
              <a:gd name="connsiteX12" fmla="*/ 16662 w 19367"/>
              <a:gd name="connsiteY12" fmla="*/ 7531 h 23202"/>
              <a:gd name="connsiteX13" fmla="*/ 16573 w 19367"/>
              <a:gd name="connsiteY13" fmla="*/ 11315 h 23202"/>
              <a:gd name="connsiteX14" fmla="*/ 16662 w 19367"/>
              <a:gd name="connsiteY14" fmla="*/ 15239 h 23202"/>
              <a:gd name="connsiteX15" fmla="*/ 15430 w 19367"/>
              <a:gd name="connsiteY15" fmla="*/ 15239 h 23202"/>
              <a:gd name="connsiteX16" fmla="*/ 12027 w 19367"/>
              <a:gd name="connsiteY16" fmla="*/ 11976 h 23202"/>
              <a:gd name="connsiteX17" fmla="*/ 7582 w 19367"/>
              <a:gd name="connsiteY17" fmla="*/ 11976 h 23202"/>
              <a:gd name="connsiteX18" fmla="*/ 7582 w 19367"/>
              <a:gd name="connsiteY18" fmla="*/ 18935 h 23202"/>
              <a:gd name="connsiteX19" fmla="*/ 10845 w 19367"/>
              <a:gd name="connsiteY19" fmla="*/ 21970 h 23202"/>
              <a:gd name="connsiteX20" fmla="*/ 11836 w 19367"/>
              <a:gd name="connsiteY20" fmla="*/ 21970 h 23202"/>
              <a:gd name="connsiteX21" fmla="*/ 11836 w 19367"/>
              <a:gd name="connsiteY21" fmla="*/ 23202 h 23202"/>
              <a:gd name="connsiteX22" fmla="*/ 5448 w 19367"/>
              <a:gd name="connsiteY22" fmla="*/ 23101 h 23202"/>
              <a:gd name="connsiteX23" fmla="*/ 0 w 19367"/>
              <a:gd name="connsiteY23" fmla="*/ 23202 h 23202"/>
              <a:gd name="connsiteX24" fmla="*/ 0 w 19367"/>
              <a:gd name="connsiteY24" fmla="*/ 21970 h 23202"/>
              <a:gd name="connsiteX25" fmla="*/ 3505 w 19367"/>
              <a:gd name="connsiteY25" fmla="*/ 19888 h 23202"/>
              <a:gd name="connsiteX26" fmla="*/ 3505 w 19367"/>
              <a:gd name="connsiteY26" fmla="*/ 3314 h 2320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</a:cxnLst>
            <a:rect l="l" t="t" r="r" b="b"/>
            <a:pathLst>
              <a:path w="19367" h="23202">
                <a:moveTo>
                  <a:pt x="3505" y="3314"/>
                </a:moveTo>
                <a:cubicBezTo>
                  <a:pt x="3505" y="1511"/>
                  <a:pt x="2222" y="1231"/>
                  <a:pt x="0" y="1231"/>
                </a:cubicBezTo>
                <a:lnTo>
                  <a:pt x="0" y="0"/>
                </a:lnTo>
                <a:cubicBezTo>
                  <a:pt x="3073" y="50"/>
                  <a:pt x="6108" y="101"/>
                  <a:pt x="9182" y="101"/>
                </a:cubicBezTo>
                <a:cubicBezTo>
                  <a:pt x="13639" y="101"/>
                  <a:pt x="16433" y="50"/>
                  <a:pt x="19177" y="0"/>
                </a:cubicBezTo>
                <a:lnTo>
                  <a:pt x="19367" y="5207"/>
                </a:lnTo>
                <a:lnTo>
                  <a:pt x="18415" y="5207"/>
                </a:lnTo>
                <a:cubicBezTo>
                  <a:pt x="17805" y="1943"/>
                  <a:pt x="16853" y="1511"/>
                  <a:pt x="12636" y="1511"/>
                </a:cubicBezTo>
                <a:lnTo>
                  <a:pt x="7582" y="1511"/>
                </a:lnTo>
                <a:lnTo>
                  <a:pt x="7582" y="10464"/>
                </a:lnTo>
                <a:lnTo>
                  <a:pt x="12027" y="10464"/>
                </a:lnTo>
                <a:cubicBezTo>
                  <a:pt x="14389" y="10464"/>
                  <a:pt x="15430" y="10414"/>
                  <a:pt x="15430" y="7531"/>
                </a:cubicBezTo>
                <a:lnTo>
                  <a:pt x="16662" y="7531"/>
                </a:lnTo>
                <a:cubicBezTo>
                  <a:pt x="16624" y="8763"/>
                  <a:pt x="16573" y="10032"/>
                  <a:pt x="16573" y="11315"/>
                </a:cubicBezTo>
                <a:cubicBezTo>
                  <a:pt x="16573" y="12598"/>
                  <a:pt x="16624" y="13919"/>
                  <a:pt x="16662" y="15239"/>
                </a:cubicBezTo>
                <a:lnTo>
                  <a:pt x="15430" y="15239"/>
                </a:lnTo>
                <a:cubicBezTo>
                  <a:pt x="15430" y="12255"/>
                  <a:pt x="14821" y="11976"/>
                  <a:pt x="12027" y="11976"/>
                </a:cubicBezTo>
                <a:lnTo>
                  <a:pt x="7582" y="11976"/>
                </a:lnTo>
                <a:lnTo>
                  <a:pt x="7582" y="18935"/>
                </a:lnTo>
                <a:cubicBezTo>
                  <a:pt x="7582" y="21450"/>
                  <a:pt x="8623" y="21970"/>
                  <a:pt x="10845" y="21970"/>
                </a:cubicBezTo>
                <a:lnTo>
                  <a:pt x="11836" y="21970"/>
                </a:lnTo>
                <a:lnTo>
                  <a:pt x="11836" y="23202"/>
                </a:lnTo>
                <a:cubicBezTo>
                  <a:pt x="9995" y="23152"/>
                  <a:pt x="8001" y="23101"/>
                  <a:pt x="5448" y="23101"/>
                </a:cubicBezTo>
                <a:cubicBezTo>
                  <a:pt x="3645" y="23101"/>
                  <a:pt x="1803" y="23152"/>
                  <a:pt x="0" y="23202"/>
                </a:cubicBezTo>
                <a:lnTo>
                  <a:pt x="0" y="21970"/>
                </a:lnTo>
                <a:cubicBezTo>
                  <a:pt x="2222" y="21970"/>
                  <a:pt x="3505" y="21678"/>
                  <a:pt x="3505" y="19888"/>
                </a:cubicBezTo>
                <a:lnTo>
                  <a:pt x="3505" y="3314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408946" y="2866660"/>
            <a:ext cx="14960" cy="24333"/>
          </a:xfrm>
          <a:custGeom>
            <a:avLst/>
            <a:gdLst>
              <a:gd name="connsiteX0" fmla="*/ 0 w 14960"/>
              <a:gd name="connsiteY0" fmla="*/ 18033 h 24333"/>
              <a:gd name="connsiteX1" fmla="*/ 1092 w 14960"/>
              <a:gd name="connsiteY1" fmla="*/ 18033 h 24333"/>
              <a:gd name="connsiteX2" fmla="*/ 6959 w 14960"/>
              <a:gd name="connsiteY2" fmla="*/ 23101 h 24333"/>
              <a:gd name="connsiteX3" fmla="*/ 11455 w 14960"/>
              <a:gd name="connsiteY3" fmla="*/ 19164 h 24333"/>
              <a:gd name="connsiteX4" fmla="*/ 7201 w 14960"/>
              <a:gd name="connsiteY4" fmla="*/ 14338 h 24333"/>
              <a:gd name="connsiteX5" fmla="*/ 609 w 14960"/>
              <a:gd name="connsiteY5" fmla="*/ 6146 h 24333"/>
              <a:gd name="connsiteX6" fmla="*/ 7531 w 14960"/>
              <a:gd name="connsiteY6" fmla="*/ 0 h 24333"/>
              <a:gd name="connsiteX7" fmla="*/ 13119 w 14960"/>
              <a:gd name="connsiteY7" fmla="*/ 469 h 24333"/>
              <a:gd name="connsiteX8" fmla="*/ 13538 w 14960"/>
              <a:gd name="connsiteY8" fmla="*/ 5105 h 24333"/>
              <a:gd name="connsiteX9" fmla="*/ 12547 w 14960"/>
              <a:gd name="connsiteY9" fmla="*/ 5105 h 24333"/>
              <a:gd name="connsiteX10" fmla="*/ 7861 w 14960"/>
              <a:gd name="connsiteY10" fmla="*/ 1231 h 24333"/>
              <a:gd name="connsiteX11" fmla="*/ 3733 w 14960"/>
              <a:gd name="connsiteY11" fmla="*/ 5016 h 24333"/>
              <a:gd name="connsiteX12" fmla="*/ 8991 w 14960"/>
              <a:gd name="connsiteY12" fmla="*/ 10414 h 24333"/>
              <a:gd name="connsiteX13" fmla="*/ 14960 w 14960"/>
              <a:gd name="connsiteY13" fmla="*/ 17843 h 24333"/>
              <a:gd name="connsiteX14" fmla="*/ 6578 w 14960"/>
              <a:gd name="connsiteY14" fmla="*/ 24333 h 24333"/>
              <a:gd name="connsiteX15" fmla="*/ 711 w 14960"/>
              <a:gd name="connsiteY15" fmla="*/ 23050 h 24333"/>
              <a:gd name="connsiteX16" fmla="*/ 0 w 14960"/>
              <a:gd name="connsiteY16" fmla="*/ 18033 h 2433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</a:cxnLst>
            <a:rect l="l" t="t" r="r" b="b"/>
            <a:pathLst>
              <a:path w="14960" h="24333">
                <a:moveTo>
                  <a:pt x="0" y="18033"/>
                </a:moveTo>
                <a:lnTo>
                  <a:pt x="1092" y="18033"/>
                </a:lnTo>
                <a:cubicBezTo>
                  <a:pt x="2032" y="21348"/>
                  <a:pt x="3505" y="23101"/>
                  <a:pt x="6959" y="23101"/>
                </a:cubicBezTo>
                <a:cubicBezTo>
                  <a:pt x="10604" y="23101"/>
                  <a:pt x="11455" y="20637"/>
                  <a:pt x="11455" y="19164"/>
                </a:cubicBezTo>
                <a:cubicBezTo>
                  <a:pt x="11455" y="17233"/>
                  <a:pt x="10363" y="16001"/>
                  <a:pt x="7201" y="14338"/>
                </a:cubicBezTo>
                <a:cubicBezTo>
                  <a:pt x="1994" y="11645"/>
                  <a:pt x="609" y="9842"/>
                  <a:pt x="609" y="6146"/>
                </a:cubicBezTo>
                <a:cubicBezTo>
                  <a:pt x="609" y="2933"/>
                  <a:pt x="3403" y="0"/>
                  <a:pt x="7531" y="0"/>
                </a:cubicBezTo>
                <a:cubicBezTo>
                  <a:pt x="9321" y="0"/>
                  <a:pt x="11544" y="419"/>
                  <a:pt x="13119" y="469"/>
                </a:cubicBezTo>
                <a:lnTo>
                  <a:pt x="13538" y="5105"/>
                </a:lnTo>
                <a:lnTo>
                  <a:pt x="12547" y="5105"/>
                </a:lnTo>
                <a:cubicBezTo>
                  <a:pt x="12027" y="3213"/>
                  <a:pt x="10985" y="1231"/>
                  <a:pt x="7861" y="1231"/>
                </a:cubicBezTo>
                <a:cubicBezTo>
                  <a:pt x="5397" y="1231"/>
                  <a:pt x="3733" y="2832"/>
                  <a:pt x="3733" y="5016"/>
                </a:cubicBezTo>
                <a:cubicBezTo>
                  <a:pt x="3733" y="7289"/>
                  <a:pt x="4445" y="8191"/>
                  <a:pt x="8991" y="10414"/>
                </a:cubicBezTo>
                <a:cubicBezTo>
                  <a:pt x="14008" y="12877"/>
                  <a:pt x="14960" y="14858"/>
                  <a:pt x="14960" y="17843"/>
                </a:cubicBezTo>
                <a:cubicBezTo>
                  <a:pt x="14960" y="21628"/>
                  <a:pt x="11455" y="24333"/>
                  <a:pt x="6578" y="24333"/>
                </a:cubicBezTo>
                <a:cubicBezTo>
                  <a:pt x="4407" y="24333"/>
                  <a:pt x="2514" y="23901"/>
                  <a:pt x="711" y="23050"/>
                </a:cubicBezTo>
                <a:lnTo>
                  <a:pt x="0" y="18033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447902" y="2866087"/>
            <a:ext cx="22250" cy="24333"/>
          </a:xfrm>
          <a:custGeom>
            <a:avLst/>
            <a:gdLst>
              <a:gd name="connsiteX0" fmla="*/ 9093 w 22250"/>
              <a:gd name="connsiteY0" fmla="*/ 2654 h 24333"/>
              <a:gd name="connsiteX1" fmla="*/ 5498 w 22250"/>
              <a:gd name="connsiteY1" fmla="*/ 2654 h 24333"/>
              <a:gd name="connsiteX2" fmla="*/ 1231 w 22250"/>
              <a:gd name="connsiteY2" fmla="*/ 6248 h 24333"/>
              <a:gd name="connsiteX3" fmla="*/ 0 w 22250"/>
              <a:gd name="connsiteY3" fmla="*/ 6248 h 24333"/>
              <a:gd name="connsiteX4" fmla="*/ 673 w 22250"/>
              <a:gd name="connsiteY4" fmla="*/ 0 h 24333"/>
              <a:gd name="connsiteX5" fmla="*/ 1612 w 22250"/>
              <a:gd name="connsiteY5" fmla="*/ 0 h 24333"/>
              <a:gd name="connsiteX6" fmla="*/ 3695 w 22250"/>
              <a:gd name="connsiteY6" fmla="*/ 1143 h 24333"/>
              <a:gd name="connsiteX7" fmla="*/ 18796 w 22250"/>
              <a:gd name="connsiteY7" fmla="*/ 1143 h 24333"/>
              <a:gd name="connsiteX8" fmla="*/ 21310 w 22250"/>
              <a:gd name="connsiteY8" fmla="*/ 0 h 24333"/>
              <a:gd name="connsiteX9" fmla="*/ 22250 w 22250"/>
              <a:gd name="connsiteY9" fmla="*/ 0 h 24333"/>
              <a:gd name="connsiteX10" fmla="*/ 21780 w 22250"/>
              <a:gd name="connsiteY10" fmla="*/ 6248 h 24333"/>
              <a:gd name="connsiteX11" fmla="*/ 20497 w 22250"/>
              <a:gd name="connsiteY11" fmla="*/ 6248 h 24333"/>
              <a:gd name="connsiteX12" fmla="*/ 17894 w 22250"/>
              <a:gd name="connsiteY12" fmla="*/ 2654 h 24333"/>
              <a:gd name="connsiteX13" fmla="*/ 13169 w 22250"/>
              <a:gd name="connsiteY13" fmla="*/ 2654 h 24333"/>
              <a:gd name="connsiteX14" fmla="*/ 13169 w 22250"/>
              <a:gd name="connsiteY14" fmla="*/ 21018 h 24333"/>
              <a:gd name="connsiteX15" fmla="*/ 16954 w 22250"/>
              <a:gd name="connsiteY15" fmla="*/ 23101 h 24333"/>
              <a:gd name="connsiteX16" fmla="*/ 16954 w 22250"/>
              <a:gd name="connsiteY16" fmla="*/ 24333 h 24333"/>
              <a:gd name="connsiteX17" fmla="*/ 11036 w 22250"/>
              <a:gd name="connsiteY17" fmla="*/ 24244 h 24333"/>
              <a:gd name="connsiteX18" fmla="*/ 5308 w 22250"/>
              <a:gd name="connsiteY18" fmla="*/ 24333 h 24333"/>
              <a:gd name="connsiteX19" fmla="*/ 5308 w 22250"/>
              <a:gd name="connsiteY19" fmla="*/ 23101 h 24333"/>
              <a:gd name="connsiteX20" fmla="*/ 9093 w 22250"/>
              <a:gd name="connsiteY20" fmla="*/ 21018 h 24333"/>
              <a:gd name="connsiteX21" fmla="*/ 9093 w 22250"/>
              <a:gd name="connsiteY21" fmla="*/ 2654 h 2433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</a:cxnLst>
            <a:rect l="l" t="t" r="r" b="b"/>
            <a:pathLst>
              <a:path w="22250" h="24333">
                <a:moveTo>
                  <a:pt x="9093" y="2654"/>
                </a:moveTo>
                <a:lnTo>
                  <a:pt x="5498" y="2654"/>
                </a:lnTo>
                <a:cubicBezTo>
                  <a:pt x="2603" y="2654"/>
                  <a:pt x="2044" y="3035"/>
                  <a:pt x="1231" y="6248"/>
                </a:cubicBezTo>
                <a:lnTo>
                  <a:pt x="0" y="6248"/>
                </a:lnTo>
                <a:lnTo>
                  <a:pt x="673" y="0"/>
                </a:lnTo>
                <a:lnTo>
                  <a:pt x="1612" y="0"/>
                </a:lnTo>
                <a:cubicBezTo>
                  <a:pt x="1612" y="901"/>
                  <a:pt x="2704" y="1143"/>
                  <a:pt x="3695" y="1143"/>
                </a:cubicBezTo>
                <a:lnTo>
                  <a:pt x="18796" y="1143"/>
                </a:lnTo>
                <a:cubicBezTo>
                  <a:pt x="19888" y="1143"/>
                  <a:pt x="20459" y="1143"/>
                  <a:pt x="21310" y="0"/>
                </a:cubicBezTo>
                <a:lnTo>
                  <a:pt x="22250" y="0"/>
                </a:lnTo>
                <a:lnTo>
                  <a:pt x="21780" y="6248"/>
                </a:lnTo>
                <a:lnTo>
                  <a:pt x="20497" y="6248"/>
                </a:lnTo>
                <a:cubicBezTo>
                  <a:pt x="20218" y="3225"/>
                  <a:pt x="19837" y="2654"/>
                  <a:pt x="17894" y="2654"/>
                </a:cubicBezTo>
                <a:lnTo>
                  <a:pt x="13169" y="2654"/>
                </a:lnTo>
                <a:lnTo>
                  <a:pt x="13169" y="21018"/>
                </a:lnTo>
                <a:cubicBezTo>
                  <a:pt x="13169" y="22822"/>
                  <a:pt x="14439" y="23101"/>
                  <a:pt x="16954" y="23101"/>
                </a:cubicBezTo>
                <a:lnTo>
                  <a:pt x="16954" y="24333"/>
                </a:lnTo>
                <a:cubicBezTo>
                  <a:pt x="14909" y="24282"/>
                  <a:pt x="12928" y="24244"/>
                  <a:pt x="11036" y="24244"/>
                </a:cubicBezTo>
                <a:cubicBezTo>
                  <a:pt x="9232" y="24244"/>
                  <a:pt x="7391" y="24282"/>
                  <a:pt x="5308" y="24333"/>
                </a:cubicBezTo>
                <a:lnTo>
                  <a:pt x="5308" y="23101"/>
                </a:lnTo>
                <a:cubicBezTo>
                  <a:pt x="7810" y="23101"/>
                  <a:pt x="9093" y="22822"/>
                  <a:pt x="9093" y="21018"/>
                </a:cubicBezTo>
                <a:lnTo>
                  <a:pt x="9093" y="2654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607209" y="2866660"/>
            <a:ext cx="14960" cy="24333"/>
          </a:xfrm>
          <a:custGeom>
            <a:avLst/>
            <a:gdLst>
              <a:gd name="connsiteX0" fmla="*/ 0 w 14960"/>
              <a:gd name="connsiteY0" fmla="*/ 18033 h 24333"/>
              <a:gd name="connsiteX1" fmla="*/ 1092 w 14960"/>
              <a:gd name="connsiteY1" fmla="*/ 18033 h 24333"/>
              <a:gd name="connsiteX2" fmla="*/ 6959 w 14960"/>
              <a:gd name="connsiteY2" fmla="*/ 23101 h 24333"/>
              <a:gd name="connsiteX3" fmla="*/ 11455 w 14960"/>
              <a:gd name="connsiteY3" fmla="*/ 19164 h 24333"/>
              <a:gd name="connsiteX4" fmla="*/ 7201 w 14960"/>
              <a:gd name="connsiteY4" fmla="*/ 14338 h 24333"/>
              <a:gd name="connsiteX5" fmla="*/ 609 w 14960"/>
              <a:gd name="connsiteY5" fmla="*/ 6146 h 24333"/>
              <a:gd name="connsiteX6" fmla="*/ 7531 w 14960"/>
              <a:gd name="connsiteY6" fmla="*/ 0 h 24333"/>
              <a:gd name="connsiteX7" fmla="*/ 13118 w 14960"/>
              <a:gd name="connsiteY7" fmla="*/ 469 h 24333"/>
              <a:gd name="connsiteX8" fmla="*/ 13538 w 14960"/>
              <a:gd name="connsiteY8" fmla="*/ 5105 h 24333"/>
              <a:gd name="connsiteX9" fmla="*/ 12547 w 14960"/>
              <a:gd name="connsiteY9" fmla="*/ 5105 h 24333"/>
              <a:gd name="connsiteX10" fmla="*/ 7861 w 14960"/>
              <a:gd name="connsiteY10" fmla="*/ 1231 h 24333"/>
              <a:gd name="connsiteX11" fmla="*/ 3733 w 14960"/>
              <a:gd name="connsiteY11" fmla="*/ 5016 h 24333"/>
              <a:gd name="connsiteX12" fmla="*/ 8991 w 14960"/>
              <a:gd name="connsiteY12" fmla="*/ 10414 h 24333"/>
              <a:gd name="connsiteX13" fmla="*/ 14960 w 14960"/>
              <a:gd name="connsiteY13" fmla="*/ 17843 h 24333"/>
              <a:gd name="connsiteX14" fmla="*/ 6578 w 14960"/>
              <a:gd name="connsiteY14" fmla="*/ 24333 h 24333"/>
              <a:gd name="connsiteX15" fmla="*/ 711 w 14960"/>
              <a:gd name="connsiteY15" fmla="*/ 23050 h 24333"/>
              <a:gd name="connsiteX16" fmla="*/ 0 w 14960"/>
              <a:gd name="connsiteY16" fmla="*/ 18033 h 2433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</a:cxnLst>
            <a:rect l="l" t="t" r="r" b="b"/>
            <a:pathLst>
              <a:path w="14960" h="24333">
                <a:moveTo>
                  <a:pt x="0" y="18033"/>
                </a:moveTo>
                <a:lnTo>
                  <a:pt x="1092" y="18033"/>
                </a:lnTo>
                <a:cubicBezTo>
                  <a:pt x="2032" y="21348"/>
                  <a:pt x="3505" y="23101"/>
                  <a:pt x="6959" y="23101"/>
                </a:cubicBezTo>
                <a:cubicBezTo>
                  <a:pt x="10604" y="23101"/>
                  <a:pt x="11455" y="20637"/>
                  <a:pt x="11455" y="19164"/>
                </a:cubicBezTo>
                <a:cubicBezTo>
                  <a:pt x="11455" y="17233"/>
                  <a:pt x="10363" y="16001"/>
                  <a:pt x="7201" y="14338"/>
                </a:cubicBezTo>
                <a:cubicBezTo>
                  <a:pt x="1994" y="11645"/>
                  <a:pt x="609" y="9842"/>
                  <a:pt x="609" y="6146"/>
                </a:cubicBezTo>
                <a:cubicBezTo>
                  <a:pt x="609" y="2933"/>
                  <a:pt x="3403" y="0"/>
                  <a:pt x="7531" y="0"/>
                </a:cubicBezTo>
                <a:cubicBezTo>
                  <a:pt x="9321" y="0"/>
                  <a:pt x="11544" y="419"/>
                  <a:pt x="13118" y="469"/>
                </a:cubicBezTo>
                <a:lnTo>
                  <a:pt x="13538" y="5105"/>
                </a:lnTo>
                <a:lnTo>
                  <a:pt x="12547" y="5105"/>
                </a:lnTo>
                <a:cubicBezTo>
                  <a:pt x="12026" y="3213"/>
                  <a:pt x="10985" y="1231"/>
                  <a:pt x="7861" y="1231"/>
                </a:cubicBezTo>
                <a:cubicBezTo>
                  <a:pt x="5397" y="1231"/>
                  <a:pt x="3733" y="2832"/>
                  <a:pt x="3733" y="5016"/>
                </a:cubicBezTo>
                <a:cubicBezTo>
                  <a:pt x="3733" y="7289"/>
                  <a:pt x="4445" y="8191"/>
                  <a:pt x="8991" y="10414"/>
                </a:cubicBezTo>
                <a:cubicBezTo>
                  <a:pt x="14008" y="12877"/>
                  <a:pt x="14960" y="14858"/>
                  <a:pt x="14960" y="17843"/>
                </a:cubicBezTo>
                <a:cubicBezTo>
                  <a:pt x="14960" y="21628"/>
                  <a:pt x="11455" y="24333"/>
                  <a:pt x="6578" y="24333"/>
                </a:cubicBezTo>
                <a:cubicBezTo>
                  <a:pt x="4407" y="24333"/>
                  <a:pt x="2514" y="23901"/>
                  <a:pt x="711" y="23050"/>
                </a:cubicBezTo>
                <a:lnTo>
                  <a:pt x="0" y="18033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649620" y="2867228"/>
            <a:ext cx="25323" cy="23761"/>
          </a:xfrm>
          <a:custGeom>
            <a:avLst/>
            <a:gdLst>
              <a:gd name="connsiteX0" fmla="*/ 3263 w 25323"/>
              <a:gd name="connsiteY0" fmla="*/ 2933 h 23761"/>
              <a:gd name="connsiteX1" fmla="*/ 0 w 25323"/>
              <a:gd name="connsiteY1" fmla="*/ 1231 h 23761"/>
              <a:gd name="connsiteX2" fmla="*/ 0 w 25323"/>
              <a:gd name="connsiteY2" fmla="*/ 0 h 23761"/>
              <a:gd name="connsiteX3" fmla="*/ 5397 w 25323"/>
              <a:gd name="connsiteY3" fmla="*/ 88 h 23761"/>
              <a:gd name="connsiteX4" fmla="*/ 10414 w 25323"/>
              <a:gd name="connsiteY4" fmla="*/ 0 h 23761"/>
              <a:gd name="connsiteX5" fmla="*/ 10414 w 25323"/>
              <a:gd name="connsiteY5" fmla="*/ 1231 h 23761"/>
              <a:gd name="connsiteX6" fmla="*/ 7340 w 25323"/>
              <a:gd name="connsiteY6" fmla="*/ 2844 h 23761"/>
              <a:gd name="connsiteX7" fmla="*/ 7340 w 25323"/>
              <a:gd name="connsiteY7" fmla="*/ 15709 h 23761"/>
              <a:gd name="connsiteX8" fmla="*/ 13677 w 25323"/>
              <a:gd name="connsiteY8" fmla="*/ 21818 h 23761"/>
              <a:gd name="connsiteX9" fmla="*/ 20307 w 25323"/>
              <a:gd name="connsiteY9" fmla="*/ 11925 h 23761"/>
              <a:gd name="connsiteX10" fmla="*/ 20307 w 25323"/>
              <a:gd name="connsiteY10" fmla="*/ 6337 h 23761"/>
              <a:gd name="connsiteX11" fmla="*/ 16662 w 25323"/>
              <a:gd name="connsiteY11" fmla="*/ 1231 h 23761"/>
              <a:gd name="connsiteX12" fmla="*/ 16662 w 25323"/>
              <a:gd name="connsiteY12" fmla="*/ 0 h 23761"/>
              <a:gd name="connsiteX13" fmla="*/ 21399 w 25323"/>
              <a:gd name="connsiteY13" fmla="*/ 88 h 23761"/>
              <a:gd name="connsiteX14" fmla="*/ 25323 w 25323"/>
              <a:gd name="connsiteY14" fmla="*/ 0 h 23761"/>
              <a:gd name="connsiteX15" fmla="*/ 25323 w 25323"/>
              <a:gd name="connsiteY15" fmla="*/ 1231 h 23761"/>
              <a:gd name="connsiteX16" fmla="*/ 22478 w 25323"/>
              <a:gd name="connsiteY16" fmla="*/ 4546 h 23761"/>
              <a:gd name="connsiteX17" fmla="*/ 22478 w 25323"/>
              <a:gd name="connsiteY17" fmla="*/ 14147 h 23761"/>
              <a:gd name="connsiteX18" fmla="*/ 12966 w 25323"/>
              <a:gd name="connsiteY18" fmla="*/ 23761 h 23761"/>
              <a:gd name="connsiteX19" fmla="*/ 3263 w 25323"/>
              <a:gd name="connsiteY19" fmla="*/ 15951 h 23761"/>
              <a:gd name="connsiteX20" fmla="*/ 3263 w 25323"/>
              <a:gd name="connsiteY20" fmla="*/ 2933 h 2376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</a:cxnLst>
            <a:rect l="l" t="t" r="r" b="b"/>
            <a:pathLst>
              <a:path w="25323" h="23761">
                <a:moveTo>
                  <a:pt x="3263" y="2933"/>
                </a:moveTo>
                <a:cubicBezTo>
                  <a:pt x="3263" y="1231"/>
                  <a:pt x="1282" y="1231"/>
                  <a:pt x="0" y="1231"/>
                </a:cubicBezTo>
                <a:lnTo>
                  <a:pt x="0" y="0"/>
                </a:lnTo>
                <a:cubicBezTo>
                  <a:pt x="1752" y="50"/>
                  <a:pt x="3644" y="88"/>
                  <a:pt x="5397" y="88"/>
                </a:cubicBezTo>
                <a:cubicBezTo>
                  <a:pt x="7048" y="88"/>
                  <a:pt x="8801" y="50"/>
                  <a:pt x="10414" y="0"/>
                </a:cubicBezTo>
                <a:lnTo>
                  <a:pt x="10414" y="1231"/>
                </a:lnTo>
                <a:cubicBezTo>
                  <a:pt x="8991" y="1231"/>
                  <a:pt x="7340" y="1231"/>
                  <a:pt x="7340" y="2844"/>
                </a:cubicBezTo>
                <a:lnTo>
                  <a:pt x="7340" y="15709"/>
                </a:lnTo>
                <a:cubicBezTo>
                  <a:pt x="7340" y="20065"/>
                  <a:pt x="10033" y="21818"/>
                  <a:pt x="13677" y="21818"/>
                </a:cubicBezTo>
                <a:cubicBezTo>
                  <a:pt x="20307" y="21818"/>
                  <a:pt x="20307" y="16662"/>
                  <a:pt x="20307" y="11925"/>
                </a:cubicBezTo>
                <a:lnTo>
                  <a:pt x="20307" y="6337"/>
                </a:lnTo>
                <a:cubicBezTo>
                  <a:pt x="20307" y="1612"/>
                  <a:pt x="19837" y="1231"/>
                  <a:pt x="16662" y="1231"/>
                </a:cubicBezTo>
                <a:lnTo>
                  <a:pt x="16662" y="0"/>
                </a:lnTo>
                <a:cubicBezTo>
                  <a:pt x="18224" y="50"/>
                  <a:pt x="19837" y="88"/>
                  <a:pt x="21399" y="88"/>
                </a:cubicBezTo>
                <a:cubicBezTo>
                  <a:pt x="22720" y="88"/>
                  <a:pt x="24002" y="50"/>
                  <a:pt x="25323" y="0"/>
                </a:cubicBezTo>
                <a:lnTo>
                  <a:pt x="25323" y="1231"/>
                </a:lnTo>
                <a:cubicBezTo>
                  <a:pt x="23710" y="1231"/>
                  <a:pt x="22478" y="1460"/>
                  <a:pt x="22478" y="4546"/>
                </a:cubicBezTo>
                <a:lnTo>
                  <a:pt x="22478" y="14147"/>
                </a:lnTo>
                <a:cubicBezTo>
                  <a:pt x="22478" y="19596"/>
                  <a:pt x="19875" y="23761"/>
                  <a:pt x="12966" y="23761"/>
                </a:cubicBezTo>
                <a:cubicBezTo>
                  <a:pt x="6908" y="23761"/>
                  <a:pt x="3263" y="21437"/>
                  <a:pt x="3263" y="15951"/>
                </a:cubicBezTo>
                <a:lnTo>
                  <a:pt x="3263" y="2933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699725" y="2867227"/>
            <a:ext cx="20116" cy="23202"/>
          </a:xfrm>
          <a:custGeom>
            <a:avLst/>
            <a:gdLst>
              <a:gd name="connsiteX0" fmla="*/ 3505 w 20116"/>
              <a:gd name="connsiteY0" fmla="*/ 3314 h 23202"/>
              <a:gd name="connsiteX1" fmla="*/ 0 w 20116"/>
              <a:gd name="connsiteY1" fmla="*/ 1231 h 23202"/>
              <a:gd name="connsiteX2" fmla="*/ 0 w 20116"/>
              <a:gd name="connsiteY2" fmla="*/ 0 h 23202"/>
              <a:gd name="connsiteX3" fmla="*/ 5448 w 20116"/>
              <a:gd name="connsiteY3" fmla="*/ 101 h 23202"/>
              <a:gd name="connsiteX4" fmla="*/ 11074 w 20116"/>
              <a:gd name="connsiteY4" fmla="*/ 0 h 23202"/>
              <a:gd name="connsiteX5" fmla="*/ 11074 w 20116"/>
              <a:gd name="connsiteY5" fmla="*/ 1231 h 23202"/>
              <a:gd name="connsiteX6" fmla="*/ 7569 w 20116"/>
              <a:gd name="connsiteY6" fmla="*/ 3314 h 23202"/>
              <a:gd name="connsiteX7" fmla="*/ 7569 w 20116"/>
              <a:gd name="connsiteY7" fmla="*/ 19075 h 23202"/>
              <a:gd name="connsiteX8" fmla="*/ 11938 w 20116"/>
              <a:gd name="connsiteY8" fmla="*/ 21678 h 23202"/>
              <a:gd name="connsiteX9" fmla="*/ 18936 w 20116"/>
              <a:gd name="connsiteY9" fmla="*/ 17183 h 23202"/>
              <a:gd name="connsiteX10" fmla="*/ 20116 w 20116"/>
              <a:gd name="connsiteY10" fmla="*/ 17183 h 23202"/>
              <a:gd name="connsiteX11" fmla="*/ 18707 w 20116"/>
              <a:gd name="connsiteY11" fmla="*/ 23202 h 23202"/>
              <a:gd name="connsiteX12" fmla="*/ 9944 w 20116"/>
              <a:gd name="connsiteY12" fmla="*/ 23101 h 23202"/>
              <a:gd name="connsiteX13" fmla="*/ 0 w 20116"/>
              <a:gd name="connsiteY13" fmla="*/ 23202 h 23202"/>
              <a:gd name="connsiteX14" fmla="*/ 0 w 20116"/>
              <a:gd name="connsiteY14" fmla="*/ 21970 h 23202"/>
              <a:gd name="connsiteX15" fmla="*/ 3505 w 20116"/>
              <a:gd name="connsiteY15" fmla="*/ 19888 h 23202"/>
              <a:gd name="connsiteX16" fmla="*/ 3505 w 20116"/>
              <a:gd name="connsiteY16" fmla="*/ 3314 h 2320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</a:cxnLst>
            <a:rect l="l" t="t" r="r" b="b"/>
            <a:pathLst>
              <a:path w="20116" h="23202">
                <a:moveTo>
                  <a:pt x="3505" y="3314"/>
                </a:moveTo>
                <a:cubicBezTo>
                  <a:pt x="3505" y="1511"/>
                  <a:pt x="2222" y="1231"/>
                  <a:pt x="0" y="1231"/>
                </a:cubicBezTo>
                <a:lnTo>
                  <a:pt x="0" y="0"/>
                </a:lnTo>
                <a:cubicBezTo>
                  <a:pt x="1803" y="50"/>
                  <a:pt x="3645" y="101"/>
                  <a:pt x="5448" y="101"/>
                </a:cubicBezTo>
                <a:cubicBezTo>
                  <a:pt x="7340" y="101"/>
                  <a:pt x="9321" y="50"/>
                  <a:pt x="11074" y="0"/>
                </a:cubicBezTo>
                <a:lnTo>
                  <a:pt x="11074" y="1231"/>
                </a:lnTo>
                <a:cubicBezTo>
                  <a:pt x="8991" y="1231"/>
                  <a:pt x="7569" y="1371"/>
                  <a:pt x="7569" y="3314"/>
                </a:cubicBezTo>
                <a:lnTo>
                  <a:pt x="7569" y="19075"/>
                </a:lnTo>
                <a:cubicBezTo>
                  <a:pt x="7569" y="21069"/>
                  <a:pt x="8191" y="21678"/>
                  <a:pt x="11938" y="21678"/>
                </a:cubicBezTo>
                <a:cubicBezTo>
                  <a:pt x="16142" y="21678"/>
                  <a:pt x="17183" y="21018"/>
                  <a:pt x="18936" y="17183"/>
                </a:cubicBezTo>
                <a:lnTo>
                  <a:pt x="20116" y="17183"/>
                </a:lnTo>
                <a:lnTo>
                  <a:pt x="18707" y="23202"/>
                </a:lnTo>
                <a:cubicBezTo>
                  <a:pt x="17475" y="23152"/>
                  <a:pt x="11315" y="23101"/>
                  <a:pt x="9944" y="23101"/>
                </a:cubicBezTo>
                <a:cubicBezTo>
                  <a:pt x="6629" y="23101"/>
                  <a:pt x="3314" y="23152"/>
                  <a:pt x="0" y="23202"/>
                </a:cubicBezTo>
                <a:lnTo>
                  <a:pt x="0" y="21970"/>
                </a:lnTo>
                <a:cubicBezTo>
                  <a:pt x="2222" y="21970"/>
                  <a:pt x="3505" y="21678"/>
                  <a:pt x="3505" y="19888"/>
                </a:cubicBezTo>
                <a:lnTo>
                  <a:pt x="3505" y="3314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742089" y="2867227"/>
            <a:ext cx="20116" cy="23202"/>
          </a:xfrm>
          <a:custGeom>
            <a:avLst/>
            <a:gdLst>
              <a:gd name="connsiteX0" fmla="*/ 3505 w 20116"/>
              <a:gd name="connsiteY0" fmla="*/ 3314 h 23202"/>
              <a:gd name="connsiteX1" fmla="*/ 0 w 20116"/>
              <a:gd name="connsiteY1" fmla="*/ 1231 h 23202"/>
              <a:gd name="connsiteX2" fmla="*/ 0 w 20116"/>
              <a:gd name="connsiteY2" fmla="*/ 0 h 23202"/>
              <a:gd name="connsiteX3" fmla="*/ 5448 w 20116"/>
              <a:gd name="connsiteY3" fmla="*/ 101 h 23202"/>
              <a:gd name="connsiteX4" fmla="*/ 11074 w 20116"/>
              <a:gd name="connsiteY4" fmla="*/ 0 h 23202"/>
              <a:gd name="connsiteX5" fmla="*/ 11074 w 20116"/>
              <a:gd name="connsiteY5" fmla="*/ 1231 h 23202"/>
              <a:gd name="connsiteX6" fmla="*/ 7568 w 20116"/>
              <a:gd name="connsiteY6" fmla="*/ 3314 h 23202"/>
              <a:gd name="connsiteX7" fmla="*/ 7568 w 20116"/>
              <a:gd name="connsiteY7" fmla="*/ 19075 h 23202"/>
              <a:gd name="connsiteX8" fmla="*/ 11925 w 20116"/>
              <a:gd name="connsiteY8" fmla="*/ 21678 h 23202"/>
              <a:gd name="connsiteX9" fmla="*/ 18935 w 20116"/>
              <a:gd name="connsiteY9" fmla="*/ 17183 h 23202"/>
              <a:gd name="connsiteX10" fmla="*/ 20116 w 20116"/>
              <a:gd name="connsiteY10" fmla="*/ 17183 h 23202"/>
              <a:gd name="connsiteX11" fmla="*/ 18694 w 20116"/>
              <a:gd name="connsiteY11" fmla="*/ 23202 h 23202"/>
              <a:gd name="connsiteX12" fmla="*/ 9943 w 20116"/>
              <a:gd name="connsiteY12" fmla="*/ 23101 h 23202"/>
              <a:gd name="connsiteX13" fmla="*/ 0 w 20116"/>
              <a:gd name="connsiteY13" fmla="*/ 23202 h 23202"/>
              <a:gd name="connsiteX14" fmla="*/ 0 w 20116"/>
              <a:gd name="connsiteY14" fmla="*/ 21970 h 23202"/>
              <a:gd name="connsiteX15" fmla="*/ 3505 w 20116"/>
              <a:gd name="connsiteY15" fmla="*/ 19888 h 23202"/>
              <a:gd name="connsiteX16" fmla="*/ 3505 w 20116"/>
              <a:gd name="connsiteY16" fmla="*/ 3314 h 2320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</a:cxnLst>
            <a:rect l="l" t="t" r="r" b="b"/>
            <a:pathLst>
              <a:path w="20116" h="23202">
                <a:moveTo>
                  <a:pt x="3505" y="3314"/>
                </a:moveTo>
                <a:cubicBezTo>
                  <a:pt x="3505" y="1511"/>
                  <a:pt x="2222" y="1231"/>
                  <a:pt x="0" y="1231"/>
                </a:cubicBezTo>
                <a:lnTo>
                  <a:pt x="0" y="0"/>
                </a:lnTo>
                <a:cubicBezTo>
                  <a:pt x="1803" y="50"/>
                  <a:pt x="3644" y="101"/>
                  <a:pt x="5448" y="101"/>
                </a:cubicBezTo>
                <a:cubicBezTo>
                  <a:pt x="7340" y="101"/>
                  <a:pt x="9321" y="50"/>
                  <a:pt x="11074" y="0"/>
                </a:cubicBezTo>
                <a:lnTo>
                  <a:pt x="11074" y="1231"/>
                </a:lnTo>
                <a:cubicBezTo>
                  <a:pt x="8991" y="1231"/>
                  <a:pt x="7568" y="1371"/>
                  <a:pt x="7568" y="3314"/>
                </a:cubicBezTo>
                <a:lnTo>
                  <a:pt x="7568" y="19075"/>
                </a:lnTo>
                <a:cubicBezTo>
                  <a:pt x="7568" y="21069"/>
                  <a:pt x="8191" y="21678"/>
                  <a:pt x="11925" y="21678"/>
                </a:cubicBezTo>
                <a:cubicBezTo>
                  <a:pt x="16141" y="21678"/>
                  <a:pt x="17183" y="21018"/>
                  <a:pt x="18935" y="17183"/>
                </a:cubicBezTo>
                <a:lnTo>
                  <a:pt x="20116" y="17183"/>
                </a:lnTo>
                <a:lnTo>
                  <a:pt x="18694" y="23202"/>
                </a:lnTo>
                <a:cubicBezTo>
                  <a:pt x="17474" y="23152"/>
                  <a:pt x="11315" y="23101"/>
                  <a:pt x="9943" y="23101"/>
                </a:cubicBezTo>
                <a:cubicBezTo>
                  <a:pt x="6629" y="23101"/>
                  <a:pt x="3314" y="23152"/>
                  <a:pt x="0" y="23202"/>
                </a:cubicBezTo>
                <a:lnTo>
                  <a:pt x="0" y="21970"/>
                </a:lnTo>
                <a:cubicBezTo>
                  <a:pt x="2222" y="21970"/>
                  <a:pt x="3505" y="21678"/>
                  <a:pt x="3505" y="19888"/>
                </a:cubicBezTo>
                <a:lnTo>
                  <a:pt x="3505" y="3314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785071" y="2867227"/>
            <a:ext cx="11074" cy="23202"/>
          </a:xfrm>
          <a:custGeom>
            <a:avLst/>
            <a:gdLst>
              <a:gd name="connsiteX0" fmla="*/ 3505 w 11074"/>
              <a:gd name="connsiteY0" fmla="*/ 3314 h 23202"/>
              <a:gd name="connsiteX1" fmla="*/ 0 w 11074"/>
              <a:gd name="connsiteY1" fmla="*/ 1231 h 23202"/>
              <a:gd name="connsiteX2" fmla="*/ 0 w 11074"/>
              <a:gd name="connsiteY2" fmla="*/ 0 h 23202"/>
              <a:gd name="connsiteX3" fmla="*/ 5448 w 11074"/>
              <a:gd name="connsiteY3" fmla="*/ 101 h 23202"/>
              <a:gd name="connsiteX4" fmla="*/ 11074 w 11074"/>
              <a:gd name="connsiteY4" fmla="*/ 0 h 23202"/>
              <a:gd name="connsiteX5" fmla="*/ 11074 w 11074"/>
              <a:gd name="connsiteY5" fmla="*/ 1231 h 23202"/>
              <a:gd name="connsiteX6" fmla="*/ 7568 w 11074"/>
              <a:gd name="connsiteY6" fmla="*/ 3314 h 23202"/>
              <a:gd name="connsiteX7" fmla="*/ 7568 w 11074"/>
              <a:gd name="connsiteY7" fmla="*/ 19888 h 23202"/>
              <a:gd name="connsiteX8" fmla="*/ 11074 w 11074"/>
              <a:gd name="connsiteY8" fmla="*/ 21970 h 23202"/>
              <a:gd name="connsiteX9" fmla="*/ 11074 w 11074"/>
              <a:gd name="connsiteY9" fmla="*/ 23202 h 23202"/>
              <a:gd name="connsiteX10" fmla="*/ 5448 w 11074"/>
              <a:gd name="connsiteY10" fmla="*/ 23101 h 23202"/>
              <a:gd name="connsiteX11" fmla="*/ 0 w 11074"/>
              <a:gd name="connsiteY11" fmla="*/ 23202 h 23202"/>
              <a:gd name="connsiteX12" fmla="*/ 0 w 11074"/>
              <a:gd name="connsiteY12" fmla="*/ 21970 h 23202"/>
              <a:gd name="connsiteX13" fmla="*/ 3505 w 11074"/>
              <a:gd name="connsiteY13" fmla="*/ 19888 h 23202"/>
              <a:gd name="connsiteX14" fmla="*/ 3505 w 11074"/>
              <a:gd name="connsiteY14" fmla="*/ 3314 h 2320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</a:cxnLst>
            <a:rect l="l" t="t" r="r" b="b"/>
            <a:pathLst>
              <a:path w="11074" h="23202">
                <a:moveTo>
                  <a:pt x="3505" y="3314"/>
                </a:moveTo>
                <a:cubicBezTo>
                  <a:pt x="3505" y="1511"/>
                  <a:pt x="2222" y="1231"/>
                  <a:pt x="0" y="1231"/>
                </a:cubicBezTo>
                <a:lnTo>
                  <a:pt x="0" y="0"/>
                </a:lnTo>
                <a:cubicBezTo>
                  <a:pt x="1803" y="50"/>
                  <a:pt x="3644" y="101"/>
                  <a:pt x="5448" y="101"/>
                </a:cubicBezTo>
                <a:cubicBezTo>
                  <a:pt x="7340" y="101"/>
                  <a:pt x="9321" y="50"/>
                  <a:pt x="11074" y="0"/>
                </a:cubicBezTo>
                <a:lnTo>
                  <a:pt x="11074" y="1231"/>
                </a:lnTo>
                <a:cubicBezTo>
                  <a:pt x="8851" y="1231"/>
                  <a:pt x="7568" y="1511"/>
                  <a:pt x="7568" y="3314"/>
                </a:cubicBezTo>
                <a:lnTo>
                  <a:pt x="7568" y="19888"/>
                </a:lnTo>
                <a:cubicBezTo>
                  <a:pt x="7568" y="21678"/>
                  <a:pt x="8851" y="21970"/>
                  <a:pt x="11074" y="21970"/>
                </a:cubicBezTo>
                <a:lnTo>
                  <a:pt x="11074" y="23202"/>
                </a:lnTo>
                <a:cubicBezTo>
                  <a:pt x="9321" y="23152"/>
                  <a:pt x="7340" y="23101"/>
                  <a:pt x="5448" y="23101"/>
                </a:cubicBezTo>
                <a:cubicBezTo>
                  <a:pt x="3644" y="23101"/>
                  <a:pt x="1803" y="23152"/>
                  <a:pt x="0" y="23202"/>
                </a:cubicBezTo>
                <a:lnTo>
                  <a:pt x="0" y="21970"/>
                </a:lnTo>
                <a:cubicBezTo>
                  <a:pt x="2222" y="21970"/>
                  <a:pt x="3505" y="21678"/>
                  <a:pt x="3505" y="19888"/>
                </a:cubicBezTo>
                <a:lnTo>
                  <a:pt x="3505" y="3314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819097" y="2867228"/>
            <a:ext cx="25006" cy="23761"/>
          </a:xfrm>
          <a:custGeom>
            <a:avLst/>
            <a:gdLst>
              <a:gd name="connsiteX0" fmla="*/ 3225 w 25006"/>
              <a:gd name="connsiteY0" fmla="*/ 3454 h 23761"/>
              <a:gd name="connsiteX1" fmla="*/ 0 w 25006"/>
              <a:gd name="connsiteY1" fmla="*/ 1231 h 23761"/>
              <a:gd name="connsiteX2" fmla="*/ 0 w 25006"/>
              <a:gd name="connsiteY2" fmla="*/ 0 h 23761"/>
              <a:gd name="connsiteX3" fmla="*/ 4978 w 25006"/>
              <a:gd name="connsiteY3" fmla="*/ 88 h 23761"/>
              <a:gd name="connsiteX4" fmla="*/ 10236 w 25006"/>
              <a:gd name="connsiteY4" fmla="*/ 0 h 23761"/>
              <a:gd name="connsiteX5" fmla="*/ 10236 w 25006"/>
              <a:gd name="connsiteY5" fmla="*/ 1231 h 23761"/>
              <a:gd name="connsiteX6" fmla="*/ 9093 w 25006"/>
              <a:gd name="connsiteY6" fmla="*/ 1231 h 23761"/>
              <a:gd name="connsiteX7" fmla="*/ 7391 w 25006"/>
              <a:gd name="connsiteY7" fmla="*/ 2362 h 23761"/>
              <a:gd name="connsiteX8" fmla="*/ 7721 w 25006"/>
              <a:gd name="connsiteY8" fmla="*/ 3593 h 23761"/>
              <a:gd name="connsiteX9" fmla="*/ 13830 w 25006"/>
              <a:gd name="connsiteY9" fmla="*/ 18694 h 23761"/>
              <a:gd name="connsiteX10" fmla="*/ 19418 w 25006"/>
              <a:gd name="connsiteY10" fmla="*/ 4546 h 23761"/>
              <a:gd name="connsiteX11" fmla="*/ 19938 w 25006"/>
              <a:gd name="connsiteY11" fmla="*/ 2463 h 23761"/>
              <a:gd name="connsiteX12" fmla="*/ 16814 w 25006"/>
              <a:gd name="connsiteY12" fmla="*/ 1231 h 23761"/>
              <a:gd name="connsiteX13" fmla="*/ 16814 w 25006"/>
              <a:gd name="connsiteY13" fmla="*/ 0 h 23761"/>
              <a:gd name="connsiteX14" fmla="*/ 21450 w 25006"/>
              <a:gd name="connsiteY14" fmla="*/ 88 h 23761"/>
              <a:gd name="connsiteX15" fmla="*/ 25006 w 25006"/>
              <a:gd name="connsiteY15" fmla="*/ 0 h 23761"/>
              <a:gd name="connsiteX16" fmla="*/ 25006 w 25006"/>
              <a:gd name="connsiteY16" fmla="*/ 1231 h 23761"/>
              <a:gd name="connsiteX17" fmla="*/ 21729 w 25006"/>
              <a:gd name="connsiteY17" fmla="*/ 4165 h 23761"/>
              <a:gd name="connsiteX18" fmla="*/ 13360 w 25006"/>
              <a:gd name="connsiteY18" fmla="*/ 23761 h 23761"/>
              <a:gd name="connsiteX19" fmla="*/ 11696 w 25006"/>
              <a:gd name="connsiteY19" fmla="*/ 23761 h 23761"/>
              <a:gd name="connsiteX20" fmla="*/ 3225 w 25006"/>
              <a:gd name="connsiteY20" fmla="*/ 3454 h 2376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</a:cxnLst>
            <a:rect l="l" t="t" r="r" b="b"/>
            <a:pathLst>
              <a:path w="25006" h="23761">
                <a:moveTo>
                  <a:pt x="3225" y="3454"/>
                </a:moveTo>
                <a:cubicBezTo>
                  <a:pt x="2514" y="1701"/>
                  <a:pt x="2235" y="1231"/>
                  <a:pt x="0" y="1231"/>
                </a:cubicBezTo>
                <a:lnTo>
                  <a:pt x="0" y="0"/>
                </a:lnTo>
                <a:cubicBezTo>
                  <a:pt x="1612" y="50"/>
                  <a:pt x="3327" y="88"/>
                  <a:pt x="4978" y="88"/>
                </a:cubicBezTo>
                <a:cubicBezTo>
                  <a:pt x="6730" y="88"/>
                  <a:pt x="8483" y="50"/>
                  <a:pt x="10236" y="0"/>
                </a:cubicBezTo>
                <a:lnTo>
                  <a:pt x="10236" y="1231"/>
                </a:lnTo>
                <a:lnTo>
                  <a:pt x="9093" y="1231"/>
                </a:lnTo>
                <a:cubicBezTo>
                  <a:pt x="8001" y="1231"/>
                  <a:pt x="7391" y="1511"/>
                  <a:pt x="7391" y="2362"/>
                </a:cubicBezTo>
                <a:cubicBezTo>
                  <a:pt x="7391" y="2743"/>
                  <a:pt x="7581" y="3212"/>
                  <a:pt x="7721" y="3593"/>
                </a:cubicBezTo>
                <a:lnTo>
                  <a:pt x="13830" y="18694"/>
                </a:lnTo>
                <a:lnTo>
                  <a:pt x="19418" y="4546"/>
                </a:lnTo>
                <a:cubicBezTo>
                  <a:pt x="19748" y="3784"/>
                  <a:pt x="19938" y="3073"/>
                  <a:pt x="19938" y="2463"/>
                </a:cubicBezTo>
                <a:cubicBezTo>
                  <a:pt x="19938" y="1231"/>
                  <a:pt x="18465" y="1231"/>
                  <a:pt x="16814" y="1231"/>
                </a:cubicBezTo>
                <a:lnTo>
                  <a:pt x="16814" y="0"/>
                </a:lnTo>
                <a:cubicBezTo>
                  <a:pt x="18326" y="50"/>
                  <a:pt x="19938" y="88"/>
                  <a:pt x="21450" y="88"/>
                </a:cubicBezTo>
                <a:cubicBezTo>
                  <a:pt x="22593" y="88"/>
                  <a:pt x="23863" y="50"/>
                  <a:pt x="25006" y="0"/>
                </a:cubicBezTo>
                <a:lnTo>
                  <a:pt x="25006" y="1231"/>
                </a:lnTo>
                <a:cubicBezTo>
                  <a:pt x="23482" y="1231"/>
                  <a:pt x="22961" y="1231"/>
                  <a:pt x="21729" y="4165"/>
                </a:cubicBezTo>
                <a:lnTo>
                  <a:pt x="13360" y="23761"/>
                </a:lnTo>
                <a:lnTo>
                  <a:pt x="11696" y="23761"/>
                </a:lnTo>
                <a:lnTo>
                  <a:pt x="3225" y="3454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910690" y="2867228"/>
            <a:ext cx="26187" cy="23761"/>
          </a:xfrm>
          <a:custGeom>
            <a:avLst/>
            <a:gdLst>
              <a:gd name="connsiteX0" fmla="*/ 3886 w 26187"/>
              <a:gd name="connsiteY0" fmla="*/ 3454 h 23761"/>
              <a:gd name="connsiteX1" fmla="*/ 101 w 26187"/>
              <a:gd name="connsiteY1" fmla="*/ 1231 h 23761"/>
              <a:gd name="connsiteX2" fmla="*/ 101 w 26187"/>
              <a:gd name="connsiteY2" fmla="*/ 0 h 23761"/>
              <a:gd name="connsiteX3" fmla="*/ 3416 w 26187"/>
              <a:gd name="connsiteY3" fmla="*/ 88 h 23761"/>
              <a:gd name="connsiteX4" fmla="*/ 6578 w 26187"/>
              <a:gd name="connsiteY4" fmla="*/ 0 h 23761"/>
              <a:gd name="connsiteX5" fmla="*/ 21018 w 26187"/>
              <a:gd name="connsiteY5" fmla="*/ 16941 h 23761"/>
              <a:gd name="connsiteX6" fmla="*/ 21018 w 26187"/>
              <a:gd name="connsiteY6" fmla="*/ 4546 h 23761"/>
              <a:gd name="connsiteX7" fmla="*/ 17233 w 26187"/>
              <a:gd name="connsiteY7" fmla="*/ 1231 h 23761"/>
              <a:gd name="connsiteX8" fmla="*/ 17233 w 26187"/>
              <a:gd name="connsiteY8" fmla="*/ 0 h 23761"/>
              <a:gd name="connsiteX9" fmla="*/ 21919 w 26187"/>
              <a:gd name="connsiteY9" fmla="*/ 88 h 23761"/>
              <a:gd name="connsiteX10" fmla="*/ 26187 w 26187"/>
              <a:gd name="connsiteY10" fmla="*/ 0 h 23761"/>
              <a:gd name="connsiteX11" fmla="*/ 26187 w 26187"/>
              <a:gd name="connsiteY11" fmla="*/ 1231 h 23761"/>
              <a:gd name="connsiteX12" fmla="*/ 22910 w 26187"/>
              <a:gd name="connsiteY12" fmla="*/ 3695 h 23761"/>
              <a:gd name="connsiteX13" fmla="*/ 22910 w 26187"/>
              <a:gd name="connsiteY13" fmla="*/ 23761 h 23761"/>
              <a:gd name="connsiteX14" fmla="*/ 21780 w 26187"/>
              <a:gd name="connsiteY14" fmla="*/ 23761 h 23761"/>
              <a:gd name="connsiteX15" fmla="*/ 5778 w 26187"/>
              <a:gd name="connsiteY15" fmla="*/ 5105 h 23761"/>
              <a:gd name="connsiteX16" fmla="*/ 5778 w 26187"/>
              <a:gd name="connsiteY16" fmla="*/ 17754 h 23761"/>
              <a:gd name="connsiteX17" fmla="*/ 9804 w 26187"/>
              <a:gd name="connsiteY17" fmla="*/ 21970 h 23761"/>
              <a:gd name="connsiteX18" fmla="*/ 9804 w 26187"/>
              <a:gd name="connsiteY18" fmla="*/ 23190 h 23761"/>
              <a:gd name="connsiteX19" fmla="*/ 4826 w 26187"/>
              <a:gd name="connsiteY19" fmla="*/ 23101 h 23761"/>
              <a:gd name="connsiteX20" fmla="*/ 0 w 26187"/>
              <a:gd name="connsiteY20" fmla="*/ 23190 h 23761"/>
              <a:gd name="connsiteX21" fmla="*/ 0 w 26187"/>
              <a:gd name="connsiteY21" fmla="*/ 21970 h 23761"/>
              <a:gd name="connsiteX22" fmla="*/ 3886 w 26187"/>
              <a:gd name="connsiteY22" fmla="*/ 16611 h 23761"/>
              <a:gd name="connsiteX23" fmla="*/ 3886 w 26187"/>
              <a:gd name="connsiteY23" fmla="*/ 3454 h 2376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</a:cxnLst>
            <a:rect l="l" t="t" r="r" b="b"/>
            <a:pathLst>
              <a:path w="26187" h="23761">
                <a:moveTo>
                  <a:pt x="3886" y="3454"/>
                </a:moveTo>
                <a:cubicBezTo>
                  <a:pt x="3886" y="1320"/>
                  <a:pt x="1041" y="1231"/>
                  <a:pt x="101" y="1231"/>
                </a:cubicBezTo>
                <a:lnTo>
                  <a:pt x="101" y="0"/>
                </a:lnTo>
                <a:cubicBezTo>
                  <a:pt x="1231" y="50"/>
                  <a:pt x="2323" y="88"/>
                  <a:pt x="3416" y="88"/>
                </a:cubicBezTo>
                <a:cubicBezTo>
                  <a:pt x="4406" y="88"/>
                  <a:pt x="5588" y="50"/>
                  <a:pt x="6578" y="0"/>
                </a:cubicBezTo>
                <a:lnTo>
                  <a:pt x="21018" y="16941"/>
                </a:lnTo>
                <a:lnTo>
                  <a:pt x="21018" y="4546"/>
                </a:lnTo>
                <a:cubicBezTo>
                  <a:pt x="21018" y="1282"/>
                  <a:pt x="19748" y="1231"/>
                  <a:pt x="17233" y="1231"/>
                </a:cubicBezTo>
                <a:lnTo>
                  <a:pt x="17233" y="0"/>
                </a:lnTo>
                <a:cubicBezTo>
                  <a:pt x="18744" y="50"/>
                  <a:pt x="20408" y="88"/>
                  <a:pt x="21919" y="88"/>
                </a:cubicBezTo>
                <a:cubicBezTo>
                  <a:pt x="23291" y="88"/>
                  <a:pt x="24815" y="50"/>
                  <a:pt x="26187" y="0"/>
                </a:cubicBezTo>
                <a:lnTo>
                  <a:pt x="26187" y="1231"/>
                </a:lnTo>
                <a:cubicBezTo>
                  <a:pt x="23952" y="1231"/>
                  <a:pt x="22910" y="1320"/>
                  <a:pt x="22910" y="3695"/>
                </a:cubicBezTo>
                <a:lnTo>
                  <a:pt x="22910" y="23761"/>
                </a:lnTo>
                <a:lnTo>
                  <a:pt x="21780" y="23761"/>
                </a:lnTo>
                <a:lnTo>
                  <a:pt x="5778" y="5105"/>
                </a:lnTo>
                <a:lnTo>
                  <a:pt x="5778" y="17754"/>
                </a:lnTo>
                <a:cubicBezTo>
                  <a:pt x="5778" y="21158"/>
                  <a:pt x="6248" y="21970"/>
                  <a:pt x="9804" y="21970"/>
                </a:cubicBezTo>
                <a:lnTo>
                  <a:pt x="9804" y="23190"/>
                </a:lnTo>
                <a:cubicBezTo>
                  <a:pt x="8242" y="23152"/>
                  <a:pt x="6438" y="23101"/>
                  <a:pt x="4826" y="23101"/>
                </a:cubicBezTo>
                <a:cubicBezTo>
                  <a:pt x="3225" y="23101"/>
                  <a:pt x="1612" y="23152"/>
                  <a:pt x="0" y="23190"/>
                </a:cubicBezTo>
                <a:lnTo>
                  <a:pt x="0" y="21970"/>
                </a:lnTo>
                <a:cubicBezTo>
                  <a:pt x="3886" y="21970"/>
                  <a:pt x="3886" y="20027"/>
                  <a:pt x="3886" y="16611"/>
                </a:cubicBezTo>
                <a:lnTo>
                  <a:pt x="3886" y="3454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207197" y="3013335"/>
            <a:ext cx="784174" cy="16179"/>
          </a:xfrm>
          <a:custGeom>
            <a:avLst/>
            <a:gdLst>
              <a:gd name="connsiteX0" fmla="*/ 6350 w 784174"/>
              <a:gd name="connsiteY0" fmla="*/ 6350 h 16179"/>
              <a:gd name="connsiteX1" fmla="*/ 777824 w 784174"/>
              <a:gd name="connsiteY1" fmla="*/ 6350 h 1617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784174" h="16179">
                <a:moveTo>
                  <a:pt x="6350" y="6350"/>
                </a:moveTo>
                <a:lnTo>
                  <a:pt x="777824" y="6350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207197" y="3325806"/>
            <a:ext cx="784174" cy="16179"/>
          </a:xfrm>
          <a:custGeom>
            <a:avLst/>
            <a:gdLst>
              <a:gd name="connsiteX0" fmla="*/ 6350 w 784174"/>
              <a:gd name="connsiteY0" fmla="*/ 6350 h 16179"/>
              <a:gd name="connsiteX1" fmla="*/ 777824 w 784174"/>
              <a:gd name="connsiteY1" fmla="*/ 6350 h 1617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784174" h="16179">
                <a:moveTo>
                  <a:pt x="6350" y="6350"/>
                </a:moveTo>
                <a:lnTo>
                  <a:pt x="777824" y="6350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655152" y="3084177"/>
            <a:ext cx="18084" cy="24523"/>
          </a:xfrm>
          <a:custGeom>
            <a:avLst/>
            <a:gdLst>
              <a:gd name="connsiteX0" fmla="*/ 18084 w 18084"/>
              <a:gd name="connsiteY0" fmla="*/ 24523 h 24523"/>
              <a:gd name="connsiteX1" fmla="*/ 0 w 18084"/>
              <a:gd name="connsiteY1" fmla="*/ 24523 h 24523"/>
              <a:gd name="connsiteX2" fmla="*/ 0 w 18084"/>
              <a:gd name="connsiteY2" fmla="*/ 0 h 24523"/>
              <a:gd name="connsiteX3" fmla="*/ 17830 w 18084"/>
              <a:gd name="connsiteY3" fmla="*/ 0 h 24523"/>
              <a:gd name="connsiteX4" fmla="*/ 17830 w 18084"/>
              <a:gd name="connsiteY4" fmla="*/ 4495 h 24523"/>
              <a:gd name="connsiteX5" fmla="*/ 6108 w 18084"/>
              <a:gd name="connsiteY5" fmla="*/ 4495 h 24523"/>
              <a:gd name="connsiteX6" fmla="*/ 6108 w 18084"/>
              <a:gd name="connsiteY6" fmla="*/ 9639 h 24523"/>
              <a:gd name="connsiteX7" fmla="*/ 17297 w 18084"/>
              <a:gd name="connsiteY7" fmla="*/ 9639 h 24523"/>
              <a:gd name="connsiteX8" fmla="*/ 17297 w 18084"/>
              <a:gd name="connsiteY8" fmla="*/ 14134 h 24523"/>
              <a:gd name="connsiteX9" fmla="*/ 6108 w 18084"/>
              <a:gd name="connsiteY9" fmla="*/ 14134 h 24523"/>
              <a:gd name="connsiteX10" fmla="*/ 6108 w 18084"/>
              <a:gd name="connsiteY10" fmla="*/ 20027 h 24523"/>
              <a:gd name="connsiteX11" fmla="*/ 18084 w 18084"/>
              <a:gd name="connsiteY11" fmla="*/ 20027 h 24523"/>
              <a:gd name="connsiteX12" fmla="*/ 18084 w 18084"/>
              <a:gd name="connsiteY12" fmla="*/ 24523 h 245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18084" h="24523">
                <a:moveTo>
                  <a:pt x="18084" y="24523"/>
                </a:moveTo>
                <a:lnTo>
                  <a:pt x="0" y="24523"/>
                </a:lnTo>
                <a:lnTo>
                  <a:pt x="0" y="0"/>
                </a:lnTo>
                <a:lnTo>
                  <a:pt x="17830" y="0"/>
                </a:lnTo>
                <a:lnTo>
                  <a:pt x="17830" y="4495"/>
                </a:lnTo>
                <a:lnTo>
                  <a:pt x="6108" y="4495"/>
                </a:lnTo>
                <a:lnTo>
                  <a:pt x="6108" y="9639"/>
                </a:lnTo>
                <a:lnTo>
                  <a:pt x="17297" y="9639"/>
                </a:lnTo>
                <a:lnTo>
                  <a:pt x="17297" y="14134"/>
                </a:lnTo>
                <a:lnTo>
                  <a:pt x="6108" y="14134"/>
                </a:lnTo>
                <a:lnTo>
                  <a:pt x="6108" y="20027"/>
                </a:lnTo>
                <a:lnTo>
                  <a:pt x="18084" y="20027"/>
                </a:lnTo>
                <a:lnTo>
                  <a:pt x="18084" y="24523"/>
                </a:lnTo>
              </a:path>
            </a:pathLst>
          </a:custGeom>
          <a:solidFill>
            <a:srgbClr val="00305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697365" y="3083845"/>
            <a:ext cx="18770" cy="25184"/>
          </a:xfrm>
          <a:custGeom>
            <a:avLst/>
            <a:gdLst>
              <a:gd name="connsiteX0" fmla="*/ 17652 w 18770"/>
              <a:gd name="connsiteY0" fmla="*/ 6693 h 25184"/>
              <a:gd name="connsiteX1" fmla="*/ 9880 w 18770"/>
              <a:gd name="connsiteY1" fmla="*/ 4495 h 25184"/>
              <a:gd name="connsiteX2" fmla="*/ 6286 w 18770"/>
              <a:gd name="connsiteY2" fmla="*/ 6515 h 25184"/>
              <a:gd name="connsiteX3" fmla="*/ 18770 w 18770"/>
              <a:gd name="connsiteY3" fmla="*/ 17729 h 25184"/>
              <a:gd name="connsiteX4" fmla="*/ 9347 w 18770"/>
              <a:gd name="connsiteY4" fmla="*/ 25184 h 25184"/>
              <a:gd name="connsiteX5" fmla="*/ 495 w 18770"/>
              <a:gd name="connsiteY5" fmla="*/ 22809 h 25184"/>
              <a:gd name="connsiteX6" fmla="*/ 495 w 18770"/>
              <a:gd name="connsiteY6" fmla="*/ 17513 h 25184"/>
              <a:gd name="connsiteX7" fmla="*/ 8877 w 18770"/>
              <a:gd name="connsiteY7" fmla="*/ 20688 h 25184"/>
              <a:gd name="connsiteX8" fmla="*/ 12471 w 18770"/>
              <a:gd name="connsiteY8" fmla="*/ 18415 h 25184"/>
              <a:gd name="connsiteX9" fmla="*/ 0 w 18770"/>
              <a:gd name="connsiteY9" fmla="*/ 7048 h 25184"/>
              <a:gd name="connsiteX10" fmla="*/ 9347 w 18770"/>
              <a:gd name="connsiteY10" fmla="*/ 0 h 25184"/>
              <a:gd name="connsiteX11" fmla="*/ 17652 w 18770"/>
              <a:gd name="connsiteY11" fmla="*/ 1905 h 25184"/>
              <a:gd name="connsiteX12" fmla="*/ 17652 w 18770"/>
              <a:gd name="connsiteY12" fmla="*/ 6693 h 251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18770" h="25184">
                <a:moveTo>
                  <a:pt x="17652" y="6693"/>
                </a:moveTo>
                <a:cubicBezTo>
                  <a:pt x="14096" y="5105"/>
                  <a:pt x="11976" y="4495"/>
                  <a:pt x="9880" y="4495"/>
                </a:cubicBezTo>
                <a:cubicBezTo>
                  <a:pt x="7696" y="4495"/>
                  <a:pt x="6286" y="5295"/>
                  <a:pt x="6286" y="6515"/>
                </a:cubicBezTo>
                <a:cubicBezTo>
                  <a:pt x="6286" y="10210"/>
                  <a:pt x="18770" y="9169"/>
                  <a:pt x="18770" y="17729"/>
                </a:cubicBezTo>
                <a:cubicBezTo>
                  <a:pt x="18770" y="22440"/>
                  <a:pt x="14808" y="25184"/>
                  <a:pt x="9347" y="25184"/>
                </a:cubicBezTo>
                <a:cubicBezTo>
                  <a:pt x="5067" y="25184"/>
                  <a:pt x="2946" y="24066"/>
                  <a:pt x="495" y="22809"/>
                </a:cubicBezTo>
                <a:lnTo>
                  <a:pt x="495" y="17513"/>
                </a:lnTo>
                <a:cubicBezTo>
                  <a:pt x="4025" y="19850"/>
                  <a:pt x="6184" y="20688"/>
                  <a:pt x="8877" y="20688"/>
                </a:cubicBezTo>
                <a:cubicBezTo>
                  <a:pt x="11214" y="20688"/>
                  <a:pt x="12471" y="19850"/>
                  <a:pt x="12471" y="18415"/>
                </a:cubicBezTo>
                <a:cubicBezTo>
                  <a:pt x="12471" y="14389"/>
                  <a:pt x="0" y="15862"/>
                  <a:pt x="0" y="7048"/>
                </a:cubicBezTo>
                <a:cubicBezTo>
                  <a:pt x="0" y="2806"/>
                  <a:pt x="3657" y="0"/>
                  <a:pt x="9347" y="0"/>
                </a:cubicBezTo>
                <a:cubicBezTo>
                  <a:pt x="12077" y="0"/>
                  <a:pt x="14566" y="584"/>
                  <a:pt x="17652" y="1905"/>
                </a:cubicBezTo>
                <a:lnTo>
                  <a:pt x="17652" y="6693"/>
                </a:lnTo>
              </a:path>
            </a:pathLst>
          </a:custGeom>
          <a:solidFill>
            <a:srgbClr val="00305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739180" y="3084174"/>
            <a:ext cx="23876" cy="24523"/>
          </a:xfrm>
          <a:custGeom>
            <a:avLst/>
            <a:gdLst>
              <a:gd name="connsiteX0" fmla="*/ 23875 w 23876"/>
              <a:gd name="connsiteY0" fmla="*/ 4495 h 24523"/>
              <a:gd name="connsiteX1" fmla="*/ 14985 w 23876"/>
              <a:gd name="connsiteY1" fmla="*/ 4495 h 24523"/>
              <a:gd name="connsiteX2" fmla="*/ 14985 w 23876"/>
              <a:gd name="connsiteY2" fmla="*/ 24523 h 24523"/>
              <a:gd name="connsiteX3" fmla="*/ 8876 w 23876"/>
              <a:gd name="connsiteY3" fmla="*/ 24523 h 24523"/>
              <a:gd name="connsiteX4" fmla="*/ 8876 w 23876"/>
              <a:gd name="connsiteY4" fmla="*/ 4495 h 24523"/>
              <a:gd name="connsiteX5" fmla="*/ 0 w 23876"/>
              <a:gd name="connsiteY5" fmla="*/ 4495 h 24523"/>
              <a:gd name="connsiteX6" fmla="*/ 0 w 23876"/>
              <a:gd name="connsiteY6" fmla="*/ 0 h 24523"/>
              <a:gd name="connsiteX7" fmla="*/ 23875 w 23876"/>
              <a:gd name="connsiteY7" fmla="*/ 0 h 24523"/>
              <a:gd name="connsiteX8" fmla="*/ 23875 w 23876"/>
              <a:gd name="connsiteY8" fmla="*/ 4495 h 245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23876" h="24523">
                <a:moveTo>
                  <a:pt x="23875" y="4495"/>
                </a:moveTo>
                <a:lnTo>
                  <a:pt x="14985" y="4495"/>
                </a:lnTo>
                <a:lnTo>
                  <a:pt x="14985" y="24523"/>
                </a:lnTo>
                <a:lnTo>
                  <a:pt x="8876" y="24523"/>
                </a:lnTo>
                <a:lnTo>
                  <a:pt x="8876" y="4495"/>
                </a:lnTo>
                <a:lnTo>
                  <a:pt x="0" y="4495"/>
                </a:lnTo>
                <a:lnTo>
                  <a:pt x="0" y="0"/>
                </a:lnTo>
                <a:lnTo>
                  <a:pt x="23875" y="0"/>
                </a:lnTo>
                <a:lnTo>
                  <a:pt x="23875" y="4495"/>
                </a:lnTo>
              </a:path>
            </a:pathLst>
          </a:custGeom>
          <a:solidFill>
            <a:srgbClr val="00305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744767" y="3162602"/>
            <a:ext cx="23914" cy="25183"/>
          </a:xfrm>
          <a:custGeom>
            <a:avLst/>
            <a:gdLst>
              <a:gd name="connsiteX0" fmla="*/ 23914 w 23914"/>
              <a:gd name="connsiteY0" fmla="*/ 22732 h 25183"/>
              <a:gd name="connsiteX1" fmla="*/ 14275 w 23914"/>
              <a:gd name="connsiteY1" fmla="*/ 25184 h 25183"/>
              <a:gd name="connsiteX2" fmla="*/ 0 w 23914"/>
              <a:gd name="connsiteY2" fmla="*/ 12661 h 25183"/>
              <a:gd name="connsiteX3" fmla="*/ 14744 w 23914"/>
              <a:gd name="connsiteY3" fmla="*/ 0 h 25183"/>
              <a:gd name="connsiteX4" fmla="*/ 23622 w 23914"/>
              <a:gd name="connsiteY4" fmla="*/ 2158 h 25183"/>
              <a:gd name="connsiteX5" fmla="*/ 23622 w 23914"/>
              <a:gd name="connsiteY5" fmla="*/ 7632 h 25183"/>
              <a:gd name="connsiteX6" fmla="*/ 15176 w 23914"/>
              <a:gd name="connsiteY6" fmla="*/ 5105 h 25183"/>
              <a:gd name="connsiteX7" fmla="*/ 6286 w 23914"/>
              <a:gd name="connsiteY7" fmla="*/ 12560 h 25183"/>
              <a:gd name="connsiteX8" fmla="*/ 15024 w 23914"/>
              <a:gd name="connsiteY8" fmla="*/ 20066 h 25183"/>
              <a:gd name="connsiteX9" fmla="*/ 23914 w 23914"/>
              <a:gd name="connsiteY9" fmla="*/ 17373 h 25183"/>
              <a:gd name="connsiteX10" fmla="*/ 23914 w 23914"/>
              <a:gd name="connsiteY10" fmla="*/ 22732 h 2518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23914" h="25183">
                <a:moveTo>
                  <a:pt x="23914" y="22732"/>
                </a:moveTo>
                <a:cubicBezTo>
                  <a:pt x="20497" y="24498"/>
                  <a:pt x="17907" y="25184"/>
                  <a:pt x="14275" y="25184"/>
                </a:cubicBezTo>
                <a:cubicBezTo>
                  <a:pt x="4750" y="25184"/>
                  <a:pt x="0" y="18986"/>
                  <a:pt x="0" y="12661"/>
                </a:cubicBezTo>
                <a:cubicBezTo>
                  <a:pt x="0" y="6121"/>
                  <a:pt x="5359" y="0"/>
                  <a:pt x="14744" y="0"/>
                </a:cubicBezTo>
                <a:cubicBezTo>
                  <a:pt x="18161" y="0"/>
                  <a:pt x="21221" y="723"/>
                  <a:pt x="23622" y="2158"/>
                </a:cubicBezTo>
                <a:lnTo>
                  <a:pt x="23622" y="7632"/>
                </a:lnTo>
                <a:cubicBezTo>
                  <a:pt x="20929" y="6121"/>
                  <a:pt x="18199" y="5105"/>
                  <a:pt x="15176" y="5105"/>
                </a:cubicBezTo>
                <a:cubicBezTo>
                  <a:pt x="9957" y="5105"/>
                  <a:pt x="6286" y="8204"/>
                  <a:pt x="6286" y="12560"/>
                </a:cubicBezTo>
                <a:cubicBezTo>
                  <a:pt x="6286" y="16941"/>
                  <a:pt x="9918" y="20066"/>
                  <a:pt x="15024" y="20066"/>
                </a:cubicBezTo>
                <a:cubicBezTo>
                  <a:pt x="18237" y="20066"/>
                  <a:pt x="20383" y="19062"/>
                  <a:pt x="23914" y="17373"/>
                </a:cubicBezTo>
                <a:lnTo>
                  <a:pt x="23914" y="22732"/>
                </a:lnTo>
              </a:path>
            </a:pathLst>
          </a:custGeom>
          <a:solidFill>
            <a:srgbClr val="00305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792444" y="3162931"/>
            <a:ext cx="23876" cy="24523"/>
          </a:xfrm>
          <a:custGeom>
            <a:avLst/>
            <a:gdLst>
              <a:gd name="connsiteX0" fmla="*/ 23876 w 23876"/>
              <a:gd name="connsiteY0" fmla="*/ 4495 h 24523"/>
              <a:gd name="connsiteX1" fmla="*/ 14998 w 23876"/>
              <a:gd name="connsiteY1" fmla="*/ 4495 h 24523"/>
              <a:gd name="connsiteX2" fmla="*/ 14998 w 23876"/>
              <a:gd name="connsiteY2" fmla="*/ 24523 h 24523"/>
              <a:gd name="connsiteX3" fmla="*/ 8877 w 23876"/>
              <a:gd name="connsiteY3" fmla="*/ 24523 h 24523"/>
              <a:gd name="connsiteX4" fmla="*/ 8877 w 23876"/>
              <a:gd name="connsiteY4" fmla="*/ 4495 h 24523"/>
              <a:gd name="connsiteX5" fmla="*/ 0 w 23876"/>
              <a:gd name="connsiteY5" fmla="*/ 4495 h 24523"/>
              <a:gd name="connsiteX6" fmla="*/ 0 w 23876"/>
              <a:gd name="connsiteY6" fmla="*/ 0 h 24523"/>
              <a:gd name="connsiteX7" fmla="*/ 23876 w 23876"/>
              <a:gd name="connsiteY7" fmla="*/ 0 h 24523"/>
              <a:gd name="connsiteX8" fmla="*/ 23876 w 23876"/>
              <a:gd name="connsiteY8" fmla="*/ 4495 h 245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23876" h="24523">
                <a:moveTo>
                  <a:pt x="23876" y="4495"/>
                </a:moveTo>
                <a:lnTo>
                  <a:pt x="14998" y="4495"/>
                </a:lnTo>
                <a:lnTo>
                  <a:pt x="14998" y="24523"/>
                </a:lnTo>
                <a:lnTo>
                  <a:pt x="8877" y="24523"/>
                </a:lnTo>
                <a:lnTo>
                  <a:pt x="8877" y="4495"/>
                </a:lnTo>
                <a:lnTo>
                  <a:pt x="0" y="4495"/>
                </a:lnTo>
                <a:lnTo>
                  <a:pt x="0" y="0"/>
                </a:lnTo>
                <a:lnTo>
                  <a:pt x="23876" y="0"/>
                </a:lnTo>
                <a:lnTo>
                  <a:pt x="23876" y="4495"/>
                </a:lnTo>
              </a:path>
            </a:pathLst>
          </a:custGeom>
          <a:solidFill>
            <a:srgbClr val="00305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840873" y="3162935"/>
            <a:ext cx="6121" cy="24523"/>
          </a:xfrm>
          <a:custGeom>
            <a:avLst/>
            <a:gdLst>
              <a:gd name="connsiteX0" fmla="*/ 0 w 6121"/>
              <a:gd name="connsiteY0" fmla="*/ 24523 h 24523"/>
              <a:gd name="connsiteX1" fmla="*/ 6121 w 6121"/>
              <a:gd name="connsiteY1" fmla="*/ 24523 h 24523"/>
              <a:gd name="connsiteX2" fmla="*/ 6121 w 6121"/>
              <a:gd name="connsiteY2" fmla="*/ 0 h 24523"/>
              <a:gd name="connsiteX3" fmla="*/ 0 w 6121"/>
              <a:gd name="connsiteY3" fmla="*/ 0 h 24523"/>
              <a:gd name="connsiteX4" fmla="*/ 0 w 6121"/>
              <a:gd name="connsiteY4" fmla="*/ 24523 h 245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121" h="24523">
                <a:moveTo>
                  <a:pt x="0" y="24523"/>
                </a:moveTo>
                <a:lnTo>
                  <a:pt x="6121" y="24523"/>
                </a:lnTo>
                <a:lnTo>
                  <a:pt x="6121" y="0"/>
                </a:lnTo>
                <a:lnTo>
                  <a:pt x="0" y="0"/>
                </a:lnTo>
                <a:lnTo>
                  <a:pt x="0" y="24523"/>
                </a:lnTo>
              </a:path>
            </a:pathLst>
          </a:custGeom>
          <a:solidFill>
            <a:srgbClr val="00305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872230" y="3162602"/>
            <a:ext cx="23914" cy="25183"/>
          </a:xfrm>
          <a:custGeom>
            <a:avLst/>
            <a:gdLst>
              <a:gd name="connsiteX0" fmla="*/ 23914 w 23914"/>
              <a:gd name="connsiteY0" fmla="*/ 22732 h 25183"/>
              <a:gd name="connsiteX1" fmla="*/ 14274 w 23914"/>
              <a:gd name="connsiteY1" fmla="*/ 25184 h 25183"/>
              <a:gd name="connsiteX2" fmla="*/ 0 w 23914"/>
              <a:gd name="connsiteY2" fmla="*/ 12661 h 25183"/>
              <a:gd name="connsiteX3" fmla="*/ 14744 w 23914"/>
              <a:gd name="connsiteY3" fmla="*/ 0 h 25183"/>
              <a:gd name="connsiteX4" fmla="*/ 23622 w 23914"/>
              <a:gd name="connsiteY4" fmla="*/ 2158 h 25183"/>
              <a:gd name="connsiteX5" fmla="*/ 23622 w 23914"/>
              <a:gd name="connsiteY5" fmla="*/ 7632 h 25183"/>
              <a:gd name="connsiteX6" fmla="*/ 15176 w 23914"/>
              <a:gd name="connsiteY6" fmla="*/ 5105 h 25183"/>
              <a:gd name="connsiteX7" fmla="*/ 6286 w 23914"/>
              <a:gd name="connsiteY7" fmla="*/ 12560 h 25183"/>
              <a:gd name="connsiteX8" fmla="*/ 15037 w 23914"/>
              <a:gd name="connsiteY8" fmla="*/ 20066 h 25183"/>
              <a:gd name="connsiteX9" fmla="*/ 23914 w 23914"/>
              <a:gd name="connsiteY9" fmla="*/ 17373 h 25183"/>
              <a:gd name="connsiteX10" fmla="*/ 23914 w 23914"/>
              <a:gd name="connsiteY10" fmla="*/ 22732 h 2518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23914" h="25183">
                <a:moveTo>
                  <a:pt x="23914" y="22732"/>
                </a:moveTo>
                <a:cubicBezTo>
                  <a:pt x="20497" y="24498"/>
                  <a:pt x="17907" y="25184"/>
                  <a:pt x="14274" y="25184"/>
                </a:cubicBezTo>
                <a:cubicBezTo>
                  <a:pt x="4749" y="25184"/>
                  <a:pt x="0" y="18986"/>
                  <a:pt x="0" y="12661"/>
                </a:cubicBezTo>
                <a:cubicBezTo>
                  <a:pt x="0" y="6121"/>
                  <a:pt x="5359" y="0"/>
                  <a:pt x="14744" y="0"/>
                </a:cubicBezTo>
                <a:cubicBezTo>
                  <a:pt x="18160" y="0"/>
                  <a:pt x="21221" y="723"/>
                  <a:pt x="23622" y="2158"/>
                </a:cubicBezTo>
                <a:lnTo>
                  <a:pt x="23622" y="7632"/>
                </a:lnTo>
                <a:cubicBezTo>
                  <a:pt x="20929" y="6121"/>
                  <a:pt x="18199" y="5105"/>
                  <a:pt x="15176" y="5105"/>
                </a:cubicBezTo>
                <a:cubicBezTo>
                  <a:pt x="9956" y="5105"/>
                  <a:pt x="6286" y="8204"/>
                  <a:pt x="6286" y="12560"/>
                </a:cubicBezTo>
                <a:cubicBezTo>
                  <a:pt x="6286" y="16941"/>
                  <a:pt x="9918" y="20066"/>
                  <a:pt x="15037" y="20066"/>
                </a:cubicBezTo>
                <a:cubicBezTo>
                  <a:pt x="18237" y="20066"/>
                  <a:pt x="20383" y="19062"/>
                  <a:pt x="23914" y="17373"/>
                </a:cubicBezTo>
                <a:lnTo>
                  <a:pt x="23914" y="22732"/>
                </a:lnTo>
              </a:path>
            </a:pathLst>
          </a:custGeom>
          <a:solidFill>
            <a:srgbClr val="00305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921706" y="3162933"/>
            <a:ext cx="18084" cy="24523"/>
          </a:xfrm>
          <a:custGeom>
            <a:avLst/>
            <a:gdLst>
              <a:gd name="connsiteX0" fmla="*/ 18084 w 18084"/>
              <a:gd name="connsiteY0" fmla="*/ 24523 h 24523"/>
              <a:gd name="connsiteX1" fmla="*/ 0 w 18084"/>
              <a:gd name="connsiteY1" fmla="*/ 24523 h 24523"/>
              <a:gd name="connsiteX2" fmla="*/ 0 w 18084"/>
              <a:gd name="connsiteY2" fmla="*/ 0 h 24523"/>
              <a:gd name="connsiteX3" fmla="*/ 17830 w 18084"/>
              <a:gd name="connsiteY3" fmla="*/ 0 h 24523"/>
              <a:gd name="connsiteX4" fmla="*/ 17830 w 18084"/>
              <a:gd name="connsiteY4" fmla="*/ 4495 h 24523"/>
              <a:gd name="connsiteX5" fmla="*/ 6108 w 18084"/>
              <a:gd name="connsiteY5" fmla="*/ 4495 h 24523"/>
              <a:gd name="connsiteX6" fmla="*/ 6108 w 18084"/>
              <a:gd name="connsiteY6" fmla="*/ 9639 h 24523"/>
              <a:gd name="connsiteX7" fmla="*/ 17297 w 18084"/>
              <a:gd name="connsiteY7" fmla="*/ 9639 h 24523"/>
              <a:gd name="connsiteX8" fmla="*/ 17297 w 18084"/>
              <a:gd name="connsiteY8" fmla="*/ 14135 h 24523"/>
              <a:gd name="connsiteX9" fmla="*/ 6108 w 18084"/>
              <a:gd name="connsiteY9" fmla="*/ 14135 h 24523"/>
              <a:gd name="connsiteX10" fmla="*/ 6108 w 18084"/>
              <a:gd name="connsiteY10" fmla="*/ 20028 h 24523"/>
              <a:gd name="connsiteX11" fmla="*/ 18084 w 18084"/>
              <a:gd name="connsiteY11" fmla="*/ 20028 h 24523"/>
              <a:gd name="connsiteX12" fmla="*/ 18084 w 18084"/>
              <a:gd name="connsiteY12" fmla="*/ 24523 h 245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18084" h="24523">
                <a:moveTo>
                  <a:pt x="18084" y="24523"/>
                </a:moveTo>
                <a:lnTo>
                  <a:pt x="0" y="24523"/>
                </a:lnTo>
                <a:lnTo>
                  <a:pt x="0" y="0"/>
                </a:lnTo>
                <a:lnTo>
                  <a:pt x="17830" y="0"/>
                </a:lnTo>
                <a:lnTo>
                  <a:pt x="17830" y="4495"/>
                </a:lnTo>
                <a:lnTo>
                  <a:pt x="6108" y="4495"/>
                </a:lnTo>
                <a:lnTo>
                  <a:pt x="6108" y="9639"/>
                </a:lnTo>
                <a:lnTo>
                  <a:pt x="17297" y="9639"/>
                </a:lnTo>
                <a:lnTo>
                  <a:pt x="17297" y="14135"/>
                </a:lnTo>
                <a:lnTo>
                  <a:pt x="6108" y="14135"/>
                </a:lnTo>
                <a:lnTo>
                  <a:pt x="6108" y="20028"/>
                </a:lnTo>
                <a:lnTo>
                  <a:pt x="18084" y="20028"/>
                </a:lnTo>
                <a:lnTo>
                  <a:pt x="18084" y="24523"/>
                </a:lnTo>
              </a:path>
            </a:pathLst>
          </a:custGeom>
          <a:solidFill>
            <a:srgbClr val="00305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963854" y="3162602"/>
            <a:ext cx="18770" cy="25184"/>
          </a:xfrm>
          <a:custGeom>
            <a:avLst/>
            <a:gdLst>
              <a:gd name="connsiteX0" fmla="*/ 17652 w 18770"/>
              <a:gd name="connsiteY0" fmla="*/ 6692 h 25184"/>
              <a:gd name="connsiteX1" fmla="*/ 9880 w 18770"/>
              <a:gd name="connsiteY1" fmla="*/ 4495 h 25184"/>
              <a:gd name="connsiteX2" fmla="*/ 6286 w 18770"/>
              <a:gd name="connsiteY2" fmla="*/ 6515 h 25184"/>
              <a:gd name="connsiteX3" fmla="*/ 18770 w 18770"/>
              <a:gd name="connsiteY3" fmla="*/ 17729 h 25184"/>
              <a:gd name="connsiteX4" fmla="*/ 9347 w 18770"/>
              <a:gd name="connsiteY4" fmla="*/ 25184 h 25184"/>
              <a:gd name="connsiteX5" fmla="*/ 495 w 18770"/>
              <a:gd name="connsiteY5" fmla="*/ 22809 h 25184"/>
              <a:gd name="connsiteX6" fmla="*/ 495 w 18770"/>
              <a:gd name="connsiteY6" fmla="*/ 17513 h 25184"/>
              <a:gd name="connsiteX7" fmla="*/ 8877 w 18770"/>
              <a:gd name="connsiteY7" fmla="*/ 20688 h 25184"/>
              <a:gd name="connsiteX8" fmla="*/ 12471 w 18770"/>
              <a:gd name="connsiteY8" fmla="*/ 18414 h 25184"/>
              <a:gd name="connsiteX9" fmla="*/ 0 w 18770"/>
              <a:gd name="connsiteY9" fmla="*/ 7048 h 25184"/>
              <a:gd name="connsiteX10" fmla="*/ 9347 w 18770"/>
              <a:gd name="connsiteY10" fmla="*/ 0 h 25184"/>
              <a:gd name="connsiteX11" fmla="*/ 17652 w 18770"/>
              <a:gd name="connsiteY11" fmla="*/ 1917 h 25184"/>
              <a:gd name="connsiteX12" fmla="*/ 17652 w 18770"/>
              <a:gd name="connsiteY12" fmla="*/ 6692 h 251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18770" h="25184">
                <a:moveTo>
                  <a:pt x="17652" y="6692"/>
                </a:moveTo>
                <a:cubicBezTo>
                  <a:pt x="14096" y="5105"/>
                  <a:pt x="11976" y="4495"/>
                  <a:pt x="9880" y="4495"/>
                </a:cubicBezTo>
                <a:cubicBezTo>
                  <a:pt x="7696" y="4495"/>
                  <a:pt x="6286" y="5295"/>
                  <a:pt x="6286" y="6515"/>
                </a:cubicBezTo>
                <a:cubicBezTo>
                  <a:pt x="6286" y="10223"/>
                  <a:pt x="18770" y="9169"/>
                  <a:pt x="18770" y="17729"/>
                </a:cubicBezTo>
                <a:cubicBezTo>
                  <a:pt x="18770" y="22440"/>
                  <a:pt x="14808" y="25184"/>
                  <a:pt x="9347" y="25184"/>
                </a:cubicBezTo>
                <a:cubicBezTo>
                  <a:pt x="5067" y="25184"/>
                  <a:pt x="2946" y="24066"/>
                  <a:pt x="495" y="22809"/>
                </a:cubicBezTo>
                <a:lnTo>
                  <a:pt x="495" y="17513"/>
                </a:lnTo>
                <a:cubicBezTo>
                  <a:pt x="4025" y="19850"/>
                  <a:pt x="6184" y="20688"/>
                  <a:pt x="8877" y="20688"/>
                </a:cubicBezTo>
                <a:cubicBezTo>
                  <a:pt x="11214" y="20688"/>
                  <a:pt x="12471" y="19850"/>
                  <a:pt x="12471" y="18414"/>
                </a:cubicBezTo>
                <a:cubicBezTo>
                  <a:pt x="12471" y="14389"/>
                  <a:pt x="0" y="15862"/>
                  <a:pt x="0" y="7048"/>
                </a:cubicBezTo>
                <a:cubicBezTo>
                  <a:pt x="0" y="2806"/>
                  <a:pt x="3657" y="0"/>
                  <a:pt x="9347" y="0"/>
                </a:cubicBezTo>
                <a:cubicBezTo>
                  <a:pt x="12077" y="0"/>
                  <a:pt x="14554" y="584"/>
                  <a:pt x="17652" y="1917"/>
                </a:cubicBezTo>
                <a:lnTo>
                  <a:pt x="17652" y="6692"/>
                </a:lnTo>
              </a:path>
            </a:pathLst>
          </a:custGeom>
          <a:solidFill>
            <a:srgbClr val="00305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649544" y="3241657"/>
            <a:ext cx="41998" cy="24853"/>
          </a:xfrm>
          <a:custGeom>
            <a:avLst/>
            <a:gdLst>
              <a:gd name="connsiteX0" fmla="*/ 13411 w 41998"/>
              <a:gd name="connsiteY0" fmla="*/ 24853 h 24853"/>
              <a:gd name="connsiteX1" fmla="*/ 10782 w 41998"/>
              <a:gd name="connsiteY1" fmla="*/ 24853 h 24853"/>
              <a:gd name="connsiteX2" fmla="*/ 0 w 41998"/>
              <a:gd name="connsiteY2" fmla="*/ 0 h 24853"/>
              <a:gd name="connsiteX3" fmla="*/ 6477 w 41998"/>
              <a:gd name="connsiteY3" fmla="*/ 0 h 24853"/>
              <a:gd name="connsiteX4" fmla="*/ 12255 w 41998"/>
              <a:gd name="connsiteY4" fmla="*/ 13563 h 24853"/>
              <a:gd name="connsiteX5" fmla="*/ 18554 w 41998"/>
              <a:gd name="connsiteY5" fmla="*/ 0 h 24853"/>
              <a:gd name="connsiteX6" fmla="*/ 23482 w 41998"/>
              <a:gd name="connsiteY6" fmla="*/ 0 h 24853"/>
              <a:gd name="connsiteX7" fmla="*/ 29768 w 41998"/>
              <a:gd name="connsiteY7" fmla="*/ 13563 h 24853"/>
              <a:gd name="connsiteX8" fmla="*/ 35521 w 41998"/>
              <a:gd name="connsiteY8" fmla="*/ 0 h 24853"/>
              <a:gd name="connsiteX9" fmla="*/ 41998 w 41998"/>
              <a:gd name="connsiteY9" fmla="*/ 0 h 24853"/>
              <a:gd name="connsiteX10" fmla="*/ 31254 w 41998"/>
              <a:gd name="connsiteY10" fmla="*/ 24853 h 24853"/>
              <a:gd name="connsiteX11" fmla="*/ 28625 w 41998"/>
              <a:gd name="connsiteY11" fmla="*/ 24853 h 24853"/>
              <a:gd name="connsiteX12" fmla="*/ 20993 w 41998"/>
              <a:gd name="connsiteY12" fmla="*/ 8851 h 24853"/>
              <a:gd name="connsiteX13" fmla="*/ 13411 w 41998"/>
              <a:gd name="connsiteY13" fmla="*/ 24853 h 2485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</a:cxnLst>
            <a:rect l="l" t="t" r="r" b="b"/>
            <a:pathLst>
              <a:path w="41998" h="24853">
                <a:moveTo>
                  <a:pt x="13411" y="24853"/>
                </a:moveTo>
                <a:lnTo>
                  <a:pt x="10782" y="24853"/>
                </a:lnTo>
                <a:lnTo>
                  <a:pt x="0" y="0"/>
                </a:lnTo>
                <a:lnTo>
                  <a:pt x="6477" y="0"/>
                </a:lnTo>
                <a:lnTo>
                  <a:pt x="12255" y="13563"/>
                </a:lnTo>
                <a:lnTo>
                  <a:pt x="18554" y="0"/>
                </a:lnTo>
                <a:lnTo>
                  <a:pt x="23482" y="0"/>
                </a:lnTo>
                <a:lnTo>
                  <a:pt x="29768" y="13563"/>
                </a:lnTo>
                <a:lnTo>
                  <a:pt x="35521" y="0"/>
                </a:lnTo>
                <a:lnTo>
                  <a:pt x="41998" y="0"/>
                </a:lnTo>
                <a:lnTo>
                  <a:pt x="31254" y="24853"/>
                </a:lnTo>
                <a:lnTo>
                  <a:pt x="28625" y="24853"/>
                </a:lnTo>
                <a:lnTo>
                  <a:pt x="20993" y="8851"/>
                </a:lnTo>
                <a:lnTo>
                  <a:pt x="13411" y="24853"/>
                </a:lnTo>
              </a:path>
            </a:pathLst>
          </a:custGeom>
          <a:solidFill>
            <a:srgbClr val="00305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250196" y="3119751"/>
            <a:ext cx="58419" cy="93052"/>
          </a:xfrm>
          <a:custGeom>
            <a:avLst/>
            <a:gdLst>
              <a:gd name="connsiteX0" fmla="*/ 0 w 58419"/>
              <a:gd name="connsiteY0" fmla="*/ 93052 h 93052"/>
              <a:gd name="connsiteX1" fmla="*/ 0 w 58419"/>
              <a:gd name="connsiteY1" fmla="*/ 85445 h 93052"/>
              <a:gd name="connsiteX2" fmla="*/ 9715 w 58419"/>
              <a:gd name="connsiteY2" fmla="*/ 76022 h 93052"/>
              <a:gd name="connsiteX3" fmla="*/ 43776 w 58419"/>
              <a:gd name="connsiteY3" fmla="*/ 28155 h 93052"/>
              <a:gd name="connsiteX4" fmla="*/ 25615 w 58419"/>
              <a:gd name="connsiteY4" fmla="*/ 10274 h 93052"/>
              <a:gd name="connsiteX5" fmla="*/ 6197 w 58419"/>
              <a:gd name="connsiteY5" fmla="*/ 18021 h 93052"/>
              <a:gd name="connsiteX6" fmla="*/ 2247 w 58419"/>
              <a:gd name="connsiteY6" fmla="*/ 9296 h 93052"/>
              <a:gd name="connsiteX7" fmla="*/ 28155 w 58419"/>
              <a:gd name="connsiteY7" fmla="*/ 0 h 93052"/>
              <a:gd name="connsiteX8" fmla="*/ 56171 w 58419"/>
              <a:gd name="connsiteY8" fmla="*/ 26606 h 93052"/>
              <a:gd name="connsiteX9" fmla="*/ 24637 w 58419"/>
              <a:gd name="connsiteY9" fmla="*/ 75742 h 93052"/>
              <a:gd name="connsiteX10" fmla="*/ 17309 w 58419"/>
              <a:gd name="connsiteY10" fmla="*/ 82499 h 93052"/>
              <a:gd name="connsiteX11" fmla="*/ 17309 w 58419"/>
              <a:gd name="connsiteY11" fmla="*/ 82778 h 93052"/>
              <a:gd name="connsiteX12" fmla="*/ 58419 w 58419"/>
              <a:gd name="connsiteY12" fmla="*/ 82778 h 93052"/>
              <a:gd name="connsiteX13" fmla="*/ 58419 w 58419"/>
              <a:gd name="connsiteY13" fmla="*/ 93052 h 93052"/>
              <a:gd name="connsiteX14" fmla="*/ 0 w 58419"/>
              <a:gd name="connsiteY14" fmla="*/ 93052 h 9305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</a:cxnLst>
            <a:rect l="l" t="t" r="r" b="b"/>
            <a:pathLst>
              <a:path w="58419" h="93052">
                <a:moveTo>
                  <a:pt x="0" y="93052"/>
                </a:moveTo>
                <a:lnTo>
                  <a:pt x="0" y="85445"/>
                </a:lnTo>
                <a:lnTo>
                  <a:pt x="9715" y="76022"/>
                </a:lnTo>
                <a:cubicBezTo>
                  <a:pt x="33083" y="53771"/>
                  <a:pt x="43637" y="41948"/>
                  <a:pt x="43776" y="28155"/>
                </a:cubicBezTo>
                <a:cubicBezTo>
                  <a:pt x="43776" y="18859"/>
                  <a:pt x="39281" y="10274"/>
                  <a:pt x="25615" y="10274"/>
                </a:cubicBezTo>
                <a:cubicBezTo>
                  <a:pt x="17309" y="10274"/>
                  <a:pt x="10413" y="14503"/>
                  <a:pt x="6197" y="18021"/>
                </a:cubicBezTo>
                <a:lnTo>
                  <a:pt x="2247" y="9296"/>
                </a:lnTo>
                <a:cubicBezTo>
                  <a:pt x="8584" y="3949"/>
                  <a:pt x="17602" y="0"/>
                  <a:pt x="28155" y="0"/>
                </a:cubicBezTo>
                <a:cubicBezTo>
                  <a:pt x="47866" y="0"/>
                  <a:pt x="56171" y="13512"/>
                  <a:pt x="56171" y="26606"/>
                </a:cubicBezTo>
                <a:cubicBezTo>
                  <a:pt x="56171" y="43497"/>
                  <a:pt x="43916" y="57150"/>
                  <a:pt x="24637" y="75742"/>
                </a:cubicBezTo>
                <a:lnTo>
                  <a:pt x="17309" y="82499"/>
                </a:lnTo>
                <a:lnTo>
                  <a:pt x="17309" y="82778"/>
                </a:lnTo>
                <a:lnTo>
                  <a:pt x="58419" y="82778"/>
                </a:lnTo>
                <a:lnTo>
                  <a:pt x="58419" y="93052"/>
                </a:lnTo>
                <a:lnTo>
                  <a:pt x="0" y="9305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402944" y="3121299"/>
            <a:ext cx="30543" cy="91503"/>
          </a:xfrm>
          <a:custGeom>
            <a:avLst/>
            <a:gdLst>
              <a:gd name="connsiteX0" fmla="*/ 18580 w 30543"/>
              <a:gd name="connsiteY0" fmla="*/ 11544 h 91503"/>
              <a:gd name="connsiteX1" fmla="*/ 18300 w 30543"/>
              <a:gd name="connsiteY1" fmla="*/ 11544 h 91503"/>
              <a:gd name="connsiteX2" fmla="*/ 2387 w 30543"/>
              <a:gd name="connsiteY2" fmla="*/ 20129 h 91503"/>
              <a:gd name="connsiteX3" fmla="*/ 0 w 30543"/>
              <a:gd name="connsiteY3" fmla="*/ 10705 h 91503"/>
              <a:gd name="connsiteX4" fmla="*/ 19989 w 30543"/>
              <a:gd name="connsiteY4" fmla="*/ 0 h 91503"/>
              <a:gd name="connsiteX5" fmla="*/ 30543 w 30543"/>
              <a:gd name="connsiteY5" fmla="*/ 0 h 91503"/>
              <a:gd name="connsiteX6" fmla="*/ 30543 w 30543"/>
              <a:gd name="connsiteY6" fmla="*/ 91503 h 91503"/>
              <a:gd name="connsiteX7" fmla="*/ 18580 w 30543"/>
              <a:gd name="connsiteY7" fmla="*/ 91503 h 91503"/>
              <a:gd name="connsiteX8" fmla="*/ 18580 w 30543"/>
              <a:gd name="connsiteY8" fmla="*/ 11544 h 9150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30543" h="91503">
                <a:moveTo>
                  <a:pt x="18580" y="11544"/>
                </a:moveTo>
                <a:lnTo>
                  <a:pt x="18300" y="11544"/>
                </a:lnTo>
                <a:lnTo>
                  <a:pt x="2387" y="20129"/>
                </a:lnTo>
                <a:lnTo>
                  <a:pt x="0" y="10705"/>
                </a:lnTo>
                <a:lnTo>
                  <a:pt x="19989" y="0"/>
                </a:lnTo>
                <a:lnTo>
                  <a:pt x="30543" y="0"/>
                </a:lnTo>
                <a:lnTo>
                  <a:pt x="30543" y="91503"/>
                </a:lnTo>
                <a:lnTo>
                  <a:pt x="18580" y="91503"/>
                </a:lnTo>
                <a:lnTo>
                  <a:pt x="18580" y="11544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08100" y="1092200"/>
            <a:ext cx="965200" cy="952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08100" y="2667000"/>
            <a:ext cx="952500" cy="952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98800" y="1054100"/>
            <a:ext cx="977900" cy="9906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02000" y="2857500"/>
            <a:ext cx="88900" cy="50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14700" y="3111500"/>
            <a:ext cx="76200" cy="1143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05200" y="2844800"/>
            <a:ext cx="63500" cy="63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454400" y="3111500"/>
            <a:ext cx="88900" cy="1143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594100" y="3073400"/>
            <a:ext cx="50800" cy="50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594100" y="3149600"/>
            <a:ext cx="50800" cy="50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644900" y="3149600"/>
            <a:ext cx="88900" cy="50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594100" y="3225800"/>
            <a:ext cx="50800" cy="50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695700" y="3225800"/>
            <a:ext cx="152400" cy="50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3848100" y="2857500"/>
            <a:ext cx="50800" cy="50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3238500" y="3441700"/>
            <a:ext cx="711200" cy="1270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4902200" y="1003300"/>
            <a:ext cx="990600" cy="9906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4902200" y="2667000"/>
            <a:ext cx="965200" cy="952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333500" y="3898900"/>
            <a:ext cx="4508500" cy="1358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25400" algn="l"/>
                <a:tab pos="330200" algn="l"/>
                <a:tab pos="431800" algn="l"/>
                <a:tab pos="838200" algn="l"/>
                <a:tab pos="1041400" algn="l"/>
                <a:tab pos="1130300" algn="l"/>
                <a:tab pos="1511300" algn="l"/>
              </a:tabLst>
            </a:pPr>
            <a:r>
              <a:rPr lang="en-US" altLang="zh-CN" dirty="0" smtClean="0"/>
              <a:t>				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Tujuh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kali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memenangkan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penghargaan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Inovasi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: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400"/>
              </a:lnSpc>
              <a:tabLst>
                <a:tab pos="25400" algn="l"/>
                <a:tab pos="330200" algn="l"/>
                <a:tab pos="431800" algn="l"/>
                <a:tab pos="838200" algn="l"/>
                <a:tab pos="1041400" algn="l"/>
                <a:tab pos="1130300" algn="l"/>
                <a:tab pos="15113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European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Cosmetics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Innovation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Prize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2008,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category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: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Best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Active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Ingredient</a:t>
            </a:r>
          </a:p>
          <a:p>
            <a:pPr>
              <a:lnSpc>
                <a:spcPts val="1200"/>
              </a:lnSpc>
              <a:tabLst>
                <a:tab pos="25400" algn="l"/>
                <a:tab pos="330200" algn="l"/>
                <a:tab pos="431800" algn="l"/>
                <a:tab pos="838200" algn="l"/>
                <a:tab pos="1041400" algn="l"/>
                <a:tab pos="1130300" algn="l"/>
                <a:tab pos="1511300" algn="l"/>
              </a:tabLst>
            </a:pPr>
            <a:r>
              <a:rPr lang="en-US" altLang="zh-CN" dirty="0" smtClean="0"/>
              <a:t>		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Innovation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Zone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Best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Ingredient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Award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in-Cosmetics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Europe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2012</a:t>
            </a:r>
          </a:p>
          <a:p>
            <a:pPr>
              <a:lnSpc>
                <a:spcPts val="1200"/>
              </a:lnSpc>
              <a:tabLst>
                <a:tab pos="25400" algn="l"/>
                <a:tab pos="330200" algn="l"/>
                <a:tab pos="431800" algn="l"/>
                <a:tab pos="838200" algn="l"/>
                <a:tab pos="1041400" algn="l"/>
                <a:tab pos="1130300" algn="l"/>
                <a:tab pos="1511300" algn="l"/>
              </a:tabLst>
            </a:pPr>
            <a:r>
              <a:rPr lang="en-US" altLang="zh-CN" dirty="0" smtClean="0"/>
              <a:t>			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Innovation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Zone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Best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Ingredient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Award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in-Cosmetics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Asia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2012</a:t>
            </a:r>
          </a:p>
          <a:p>
            <a:pPr>
              <a:lnSpc>
                <a:spcPts val="1200"/>
              </a:lnSpc>
              <a:tabLst>
                <a:tab pos="25400" algn="l"/>
                <a:tab pos="330200" algn="l"/>
                <a:tab pos="431800" algn="l"/>
                <a:tab pos="838200" algn="l"/>
                <a:tab pos="1041400" algn="l"/>
                <a:tab pos="1130300" algn="l"/>
                <a:tab pos="1511300" algn="l"/>
              </a:tabLst>
            </a:pPr>
            <a:r>
              <a:rPr lang="en-US" altLang="zh-CN" dirty="0" smtClean="0"/>
              <a:t>							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BSB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Innovation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Prize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2012</a:t>
            </a:r>
          </a:p>
          <a:p>
            <a:pPr>
              <a:lnSpc>
                <a:spcPts val="1200"/>
              </a:lnSpc>
              <a:tabLst>
                <a:tab pos="25400" algn="l"/>
                <a:tab pos="330200" algn="l"/>
                <a:tab pos="431800" algn="l"/>
                <a:tab pos="838200" algn="l"/>
                <a:tab pos="1041400" algn="l"/>
                <a:tab pos="1130300" algn="l"/>
                <a:tab pos="1511300" algn="l"/>
              </a:tabLst>
            </a:pPr>
            <a:r>
              <a:rPr lang="en-US" altLang="zh-CN" dirty="0" smtClean="0"/>
              <a:t>						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CPCIA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Personal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Care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Ingredients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2012</a:t>
            </a:r>
          </a:p>
          <a:p>
            <a:pPr>
              <a:lnSpc>
                <a:spcPts val="1200"/>
              </a:lnSpc>
              <a:tabLst>
                <a:tab pos="25400" algn="l"/>
                <a:tab pos="330200" algn="l"/>
                <a:tab pos="431800" algn="l"/>
                <a:tab pos="838200" algn="l"/>
                <a:tab pos="1041400" algn="l"/>
                <a:tab pos="1130300" algn="l"/>
                <a:tab pos="15113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European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Cosmetics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Innovation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Prize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2014,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category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: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Best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Active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Ingredient</a:t>
            </a:r>
          </a:p>
          <a:p>
            <a:pPr>
              <a:lnSpc>
                <a:spcPts val="1200"/>
              </a:lnSpc>
              <a:tabLst>
                <a:tab pos="25400" algn="l"/>
                <a:tab pos="330200" algn="l"/>
                <a:tab pos="431800" algn="l"/>
                <a:tab pos="838200" algn="l"/>
                <a:tab pos="1041400" algn="l"/>
                <a:tab pos="1130300" algn="l"/>
                <a:tab pos="1511300" algn="l"/>
              </a:tabLst>
            </a:pPr>
            <a:r>
              <a:rPr lang="en-US" altLang="zh-CN" dirty="0" smtClean="0"/>
              <a:t>					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Frost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&amp;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Sullivan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2014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Best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Practices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Award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524000" y="1460500"/>
            <a:ext cx="5080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  <a:tabLst>
                <a:tab pos="25400" algn="l"/>
              </a:tabLst>
            </a:pPr>
            <a:r>
              <a:rPr lang="en-US" altLang="zh-CN" sz="814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INNOVATION</a:t>
            </a:r>
          </a:p>
          <a:p>
            <a:pPr>
              <a:lnSpc>
                <a:spcPts val="800"/>
              </a:lnSpc>
              <a:tabLst>
                <a:tab pos="25400" algn="l"/>
              </a:tabLst>
            </a:pPr>
            <a:r>
              <a:rPr lang="en-US" altLang="zh-CN" dirty="0" smtClean="0"/>
              <a:t>	</a:t>
            </a:r>
            <a:r>
              <a:rPr lang="en-US" altLang="zh-CN" sz="814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PRIZE</a:t>
            </a:r>
            <a:r>
              <a:rPr lang="en-US" altLang="zh-CN" sz="81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814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2008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854200" y="330200"/>
            <a:ext cx="34671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MIBELLE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BIOCHEMISTRY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AWARDS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28600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104900"/>
            <a:ext cx="5219700" cy="4241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92200" y="1282700"/>
            <a:ext cx="5232400" cy="38989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3086100" y="381000"/>
            <a:ext cx="9906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							</a:tabLst>
            </a:pP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AGING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273300" y="762000"/>
            <a:ext cx="26289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Mengapa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ini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bisa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terjadi?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9700" y="1524000"/>
            <a:ext cx="4381500" cy="33782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143000" y="495300"/>
            <a:ext cx="4940300" cy="1143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                <a:tab pos="673100" algn="l"/>
                <a:tab pos="1130300" algn="l"/>
              </a:tabLst>
            </a:pPr>
            <a:r>
              <a:rPr lang="en-US" altLang="zh-CN" dirty="0" smtClean="0"/>
              <a:t>		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PROSES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SENESENSI</a:t>
            </a:r>
          </a:p>
          <a:p>
            <a:pPr>
              <a:lnSpc>
                <a:spcPts val="2000"/>
              </a:lnSpc>
              <a:tabLst>
                <a:tab pos="673100" algn="l"/>
                <a:tab pos="1130300" algn="l"/>
              </a:tabLst>
            </a:pP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Penurunan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Sel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Secara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Kualitatif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Kuantitatif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673100" algn="l"/>
                <a:tab pos="1130300" algn="l"/>
              </a:tabLst>
            </a:pPr>
            <a:r>
              <a:rPr lang="en-US" altLang="zh-CN" dirty="0" smtClean="0"/>
              <a:t>	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Regenerasi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Sel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Muda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657600" y="4813300"/>
            <a:ext cx="15494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							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Regenerasi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Sel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Tua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3100" y="1422400"/>
            <a:ext cx="2654300" cy="23241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409700" y="431800"/>
            <a:ext cx="43561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							</a:tabLst>
            </a:pP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Stem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Sel/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Sel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Induk/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Sel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Punca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644900" y="1397000"/>
            <a:ext cx="5207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Sifat: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644900" y="1676400"/>
            <a:ext cx="24003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Pembaharuan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Diri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(Self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Renewal):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644900" y="1879600"/>
            <a:ext cx="3048000" cy="368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Bisa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Melewati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Beberapa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Siklus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Pembelahan</a:t>
            </a:r>
          </a:p>
          <a:p>
            <a:pPr>
              <a:lnSpc>
                <a:spcPts val="1500"/>
              </a:lnSpc>
              <a:tabLst>
							</a:tabLst>
            </a:pP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Sel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untuk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Mempertahankan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Jumlahnya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644900" y="2705100"/>
            <a:ext cx="12954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Diferensiasi: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644900" y="2984500"/>
            <a:ext cx="3175000" cy="584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Kapasitas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Untuk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Berubah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Menjadi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Sel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Spesifik</a:t>
            </a:r>
          </a:p>
          <a:p>
            <a:pPr>
              <a:lnSpc>
                <a:spcPts val="1500"/>
              </a:lnSpc>
              <a:tabLst>
							</a:tabLst>
            </a:pP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Untuk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Perbaikan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Mengganti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Sel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Rusak</a:t>
            </a:r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Membangun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Jaringan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Baru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644900" y="3797300"/>
            <a:ext cx="2832100" cy="571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Sel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Induk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pada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Manusia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Ada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2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Jenis:</a:t>
            </a:r>
          </a:p>
          <a:p>
            <a:pPr>
              <a:lnSpc>
                <a:spcPts val="1500"/>
              </a:lnSpc>
              <a:tabLst>
							</a:tabLst>
            </a:pP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Sel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Induk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Embrio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(Embryonic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Stem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Cell)</a:t>
            </a:r>
          </a:p>
          <a:p>
            <a:pPr>
              <a:lnSpc>
                <a:spcPts val="1500"/>
              </a:lnSpc>
              <a:tabLst>
							</a:tabLst>
            </a:pP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Sel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Induk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Dewasa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(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Adult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Stem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Cell)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7900" y="1117600"/>
            <a:ext cx="5245100" cy="41910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409700" y="444500"/>
            <a:ext cx="43561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							</a:tabLst>
            </a:pP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Stem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Sel/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Sel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Induk/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Sel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Punca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0100" y="584200"/>
            <a:ext cx="3060700" cy="23114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219200" y="4216400"/>
            <a:ext cx="1143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							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676400" y="2984500"/>
            <a:ext cx="4051300" cy="1485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50800" algn="l"/>
                <a:tab pos="292100" algn="l"/>
                <a:tab pos="1371600" algn="l"/>
                <a:tab pos="15113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Bagaimana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Dengan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Sel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Induk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Pada</a:t>
            </a:r>
          </a:p>
          <a:p>
            <a:pPr>
              <a:lnSpc>
                <a:spcPts val="2100"/>
              </a:lnSpc>
              <a:tabLst>
                <a:tab pos="50800" algn="l"/>
                <a:tab pos="292100" algn="l"/>
                <a:tab pos="1371600" algn="l"/>
                <a:tab pos="1511300" algn="l"/>
              </a:tabLst>
            </a:pPr>
            <a:r>
              <a:rPr lang="en-US" altLang="zh-CN" dirty="0" smtClean="0"/>
              <a:t>			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Tanaman?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900"/>
              </a:lnSpc>
              <a:tabLst>
                <a:tab pos="50800" algn="l"/>
                <a:tab pos="292100" algn="l"/>
                <a:tab pos="1371600" algn="l"/>
                <a:tab pos="1511300" algn="l"/>
              </a:tabLst>
            </a:pPr>
            <a:r>
              <a:rPr lang="en-US" altLang="zh-CN" dirty="0" smtClean="0"/>
              <a:t>				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Totipotent</a:t>
            </a:r>
          </a:p>
          <a:p>
            <a:pPr>
              <a:lnSpc>
                <a:spcPts val="1800"/>
              </a:lnSpc>
              <a:tabLst>
                <a:tab pos="50800" algn="l"/>
                <a:tab pos="292100" algn="l"/>
                <a:tab pos="1371600" algn="l"/>
                <a:tab pos="1511300" algn="l"/>
              </a:tabLst>
            </a:pPr>
            <a:r>
              <a:rPr lang="en-US" altLang="zh-CN" dirty="0" smtClean="0"/>
              <a:t>		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Kelebihan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Tanaman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Dalam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Regenerasi:</a:t>
            </a:r>
          </a:p>
          <a:p>
            <a:pPr>
              <a:lnSpc>
                <a:spcPts val="1800"/>
              </a:lnSpc>
              <a:tabLst>
                <a:tab pos="50800" algn="l"/>
                <a:tab pos="292100" algn="l"/>
                <a:tab pos="1371600" algn="l"/>
                <a:tab pos="1511300" algn="l"/>
              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Membentuk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Jaringan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Callus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Untuk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Beregenerasi,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612900" y="4445000"/>
            <a:ext cx="1143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							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070100" y="4445000"/>
            <a:ext cx="32766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							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Semua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tanaman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Memiliki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Potensi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Untuk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727200" y="4699000"/>
            <a:ext cx="3733800" cy="685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                <a:tab pos="584200" algn="l"/>
              </a:tabLst>
            </a:pPr>
            <a:r>
              <a:rPr lang="en-US" altLang="zh-CN" dirty="0" smtClean="0"/>
              <a:t>	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Membentuk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Jaringan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tersebut.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800"/>
              </a:lnSpc>
              <a:tabLst>
                <a:tab pos="584200" algn="l"/>
              </a:tabLst>
            </a:pP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NAMUN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SEBERAPA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BESAR?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3200" y="546100"/>
            <a:ext cx="4254500" cy="26670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2159000" y="2959100"/>
            <a:ext cx="26543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							</a:tabLst>
            </a:pP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pel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Uttwiller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Spatlauber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489200" y="3302000"/>
            <a:ext cx="19812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(Malus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Domestica)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44500" y="3835400"/>
            <a:ext cx="60960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							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Apel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ini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sudah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dibudidayakan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sejak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abad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ke-18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tetapi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dilupakan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begitu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saja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930400" y="4051300"/>
            <a:ext cx="31115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							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karena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rasanya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asam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kecut.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362200" y="4305300"/>
            <a:ext cx="22606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							</a:tabLst>
            </a:pP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enjadi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Apel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Langka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93700" y="4635500"/>
            <a:ext cx="6184900" cy="406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                <a:tab pos="114300" algn="l"/>
              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Apel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Ini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sanggup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mempertahankan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kesegarannya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sampai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1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tahun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sehingga</a:t>
            </a:r>
          </a:p>
          <a:p>
            <a:pPr>
              <a:lnSpc>
                <a:spcPts val="1600"/>
              </a:lnSpc>
              <a:tabLst>
                <a:tab pos="114300" algn="l"/>
              </a:tabLst>
            </a:pPr>
            <a:r>
              <a:rPr lang="en-US" altLang="zh-CN" dirty="0" smtClean="0"/>
              <a:t>	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menginspirasi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Dr.Fred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Zulli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untuk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meneliti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mengembangkan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Apel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ini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333500" y="5054600"/>
            <a:ext cx="43053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							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mematenkannya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dengan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Nama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PhytoCellTec™.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3100" y="1371600"/>
            <a:ext cx="5854700" cy="15240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752600" y="3022600"/>
            <a:ext cx="36703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							</a:tabLst>
            </a:pP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hytoCellTec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™(Malus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Domestica)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016000" y="3556000"/>
            <a:ext cx="5156200" cy="406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                <a:tab pos="101600" algn="l"/>
              </a:tabLst>
            </a:pPr>
            <a:r>
              <a:rPr lang="en-US" altLang="zh-CN" dirty="0" smtClean="0"/>
              <a:t>	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Pemanenan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ekstrak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Stem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Cell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dengan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membuat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irisian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luka</a:t>
            </a:r>
          </a:p>
          <a:p>
            <a:pPr>
              <a:lnSpc>
                <a:spcPts val="1600"/>
              </a:lnSpc>
              <a:tabLst>
                <a:tab pos="101600" algn="l"/>
              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pada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Apel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guna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membentuk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jaringan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Callus.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Callus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Ini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sifatnya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270000" y="3975100"/>
            <a:ext cx="46355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							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sama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seperti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Stem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Cell,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kemudian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dikultur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dibiakan.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435100" y="4419600"/>
            <a:ext cx="43180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BUKAN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memakai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hormon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pertumbuhan,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Zat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kimia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082800" y="4686300"/>
            <a:ext cx="30099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							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berbahaya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apalagi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rekayasa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gentika.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1200" y="1358900"/>
            <a:ext cx="5778500" cy="31623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2184400" y="393700"/>
            <a:ext cx="28067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							</a:tabLst>
            </a:pP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Regenerasi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Sel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Kulit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0" y="1143000"/>
            <a:ext cx="4406900" cy="42672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625600" y="393700"/>
            <a:ext cx="39370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							</a:tabLst>
            </a:pP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Melindungi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Sel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Kulit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UV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3017748" y="1659775"/>
            <a:ext cx="966495" cy="2039302"/>
          </a:xfrm>
          <a:custGeom>
            <a:avLst/>
            <a:gdLst>
              <a:gd name="connsiteX0" fmla="*/ 0 w 966495"/>
              <a:gd name="connsiteY0" fmla="*/ 2039302 h 2039302"/>
              <a:gd name="connsiteX1" fmla="*/ 966495 w 966495"/>
              <a:gd name="connsiteY1" fmla="*/ 2039302 h 2039302"/>
              <a:gd name="connsiteX2" fmla="*/ 966495 w 966495"/>
              <a:gd name="connsiteY2" fmla="*/ 0 h 2039302"/>
              <a:gd name="connsiteX3" fmla="*/ 0 w 966495"/>
              <a:gd name="connsiteY3" fmla="*/ 0 h 2039302"/>
              <a:gd name="connsiteX4" fmla="*/ 0 w 966495"/>
              <a:gd name="connsiteY4" fmla="*/ 2039302 h 203930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66495" h="2039302">
                <a:moveTo>
                  <a:pt x="0" y="2039302"/>
                </a:moveTo>
                <a:lnTo>
                  <a:pt x="966495" y="2039302"/>
                </a:lnTo>
                <a:lnTo>
                  <a:pt x="966495" y="0"/>
                </a:lnTo>
                <a:lnTo>
                  <a:pt x="0" y="0"/>
                </a:lnTo>
                <a:lnTo>
                  <a:pt x="0" y="203930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6900" y="990600"/>
            <a:ext cx="6007100" cy="33782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2019300" y="393700"/>
            <a:ext cx="31496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							</a:tabLst>
            </a:pP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Uji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Klinis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Pada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Kerutan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870200" y="1752600"/>
            <a:ext cx="4826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900"/>
              </a:lnSpc>
              <a:tabLst>
                <a:tab pos="88900" algn="l"/>
              </a:tabLst>
            </a:pPr>
            <a:r>
              <a:rPr lang="en-US" altLang="zh-CN" dirty="0" smtClean="0"/>
              <a:t>	</a:t>
            </a:r>
            <a:r>
              <a:rPr lang="en-US" altLang="zh-CN" sz="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Before</a:t>
            </a:r>
          </a:p>
          <a:p>
            <a:pPr>
              <a:lnSpc>
                <a:spcPts val="900"/>
              </a:lnSpc>
              <a:tabLst>
                <a:tab pos="88900" algn="l"/>
              </a:tabLst>
            </a:pPr>
            <a:r>
              <a:rPr lang="en-US" altLang="zh-CN" sz="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(hari</a:t>
            </a:r>
            <a:r>
              <a:rPr lang="en-US" altLang="zh-CN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ke</a:t>
            </a:r>
            <a:r>
              <a:rPr lang="en-US" altLang="zh-CN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0)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603500" y="3111500"/>
            <a:ext cx="1981200" cy="144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900"/>
              </a:lnSpc>
              <a:tabLst>
                <a:tab pos="50800" algn="l"/>
                <a:tab pos="114300" algn="l"/>
                <a:tab pos="241300" algn="l"/>
                <a:tab pos="304800" algn="l"/>
              </a:tabLst>
            </a:pPr>
            <a:r>
              <a:rPr lang="en-US" altLang="zh-CN" dirty="0" smtClean="0"/>
              <a:t>				</a:t>
            </a:r>
            <a:r>
              <a:rPr lang="en-US" altLang="zh-CN" sz="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Sesudah</a:t>
            </a:r>
          </a:p>
          <a:p>
            <a:pPr>
              <a:lnSpc>
                <a:spcPts val="900"/>
              </a:lnSpc>
              <a:tabLst>
                <a:tab pos="50800" algn="l"/>
                <a:tab pos="114300" algn="l"/>
                <a:tab pos="241300" algn="l"/>
                <a:tab pos="304800" algn="l"/>
              </a:tabLst>
            </a:pPr>
            <a:r>
              <a:rPr lang="en-US" altLang="zh-CN" dirty="0" smtClean="0"/>
              <a:t>			</a:t>
            </a:r>
            <a:r>
              <a:rPr lang="en-US" altLang="zh-CN" sz="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(hari</a:t>
            </a:r>
            <a:r>
              <a:rPr lang="en-US" altLang="zh-CN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ke</a:t>
            </a:r>
            <a:r>
              <a:rPr lang="en-US" altLang="zh-CN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28)</a:t>
            </a:r>
          </a:p>
          <a:p>
            <a:pPr>
              <a:lnSpc>
                <a:spcPts val="900"/>
              </a:lnSpc>
              <a:tabLst>
                <a:tab pos="50800" algn="l"/>
                <a:tab pos="114300" algn="l"/>
                <a:tab pos="241300" algn="l"/>
                <a:tab pos="304800" algn="l"/>
              </a:tabLst>
            </a:pPr>
            <a:r>
              <a:rPr lang="en-US" altLang="zh-CN" dirty="0" smtClean="0"/>
              <a:t>	</a:t>
            </a:r>
            <a:r>
              <a:rPr lang="en-US" altLang="zh-CN" sz="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2%</a:t>
            </a:r>
            <a:r>
              <a:rPr lang="en-US" altLang="zh-CN" sz="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PhytoCellTec</a:t>
            </a:r>
            <a:r>
              <a:rPr lang="en-US" altLang="zh-CN" sz="466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466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TM</a:t>
            </a:r>
          </a:p>
          <a:p>
            <a:pPr>
              <a:lnSpc>
                <a:spcPts val="900"/>
              </a:lnSpc>
              <a:tabLst>
                <a:tab pos="50800" algn="l"/>
                <a:tab pos="114300" algn="l"/>
                <a:tab pos="241300" algn="l"/>
                <a:tab pos="304800" algn="l"/>
              </a:tabLst>
            </a:pPr>
            <a:r>
              <a:rPr lang="en-US" altLang="zh-CN" dirty="0" smtClean="0"/>
              <a:t>		</a:t>
            </a:r>
            <a:r>
              <a:rPr lang="en-US" altLang="zh-CN" sz="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Malus</a:t>
            </a:r>
            <a:r>
              <a:rPr lang="en-US" altLang="zh-CN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Domestica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                <a:tab pos="50800" algn="l"/>
                <a:tab pos="114300" algn="l"/>
                <a:tab pos="241300" algn="l"/>
                <a:tab pos="304800" algn="l"/>
              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Menghilangkan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Kerutan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6100" y="1130300"/>
            <a:ext cx="6223000" cy="42291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2032000" y="393700"/>
            <a:ext cx="31115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							</a:tabLst>
            </a:pP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Uji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Klinis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Pada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Rambut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403225" y="1153617"/>
            <a:ext cx="6218809" cy="2551747"/>
          </a:xfrm>
          <a:custGeom>
            <a:avLst/>
            <a:gdLst>
              <a:gd name="connsiteX0" fmla="*/ 0 w 6218809"/>
              <a:gd name="connsiteY0" fmla="*/ 2551747 h 2551747"/>
              <a:gd name="connsiteX1" fmla="*/ 6218809 w 6218809"/>
              <a:gd name="connsiteY1" fmla="*/ 2551747 h 2551747"/>
              <a:gd name="connsiteX2" fmla="*/ 6218809 w 6218809"/>
              <a:gd name="connsiteY2" fmla="*/ 0 h 2551747"/>
              <a:gd name="connsiteX3" fmla="*/ 0 w 6218809"/>
              <a:gd name="connsiteY3" fmla="*/ 0 h 2551747"/>
              <a:gd name="connsiteX4" fmla="*/ 0 w 6218809"/>
              <a:gd name="connsiteY4" fmla="*/ 2551747 h 255174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218809" h="2551747">
                <a:moveTo>
                  <a:pt x="0" y="2551747"/>
                </a:moveTo>
                <a:lnTo>
                  <a:pt x="6218809" y="2551747"/>
                </a:lnTo>
                <a:lnTo>
                  <a:pt x="6218809" y="0"/>
                </a:lnTo>
                <a:lnTo>
                  <a:pt x="0" y="0"/>
                </a:lnTo>
                <a:lnTo>
                  <a:pt x="0" y="2551747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86794" y="2889002"/>
            <a:ext cx="273608" cy="237591"/>
          </a:xfrm>
          <a:custGeom>
            <a:avLst/>
            <a:gdLst>
              <a:gd name="connsiteX0" fmla="*/ 136804 w 273608"/>
              <a:gd name="connsiteY0" fmla="*/ 231241 h 237591"/>
              <a:gd name="connsiteX1" fmla="*/ 267258 w 273608"/>
              <a:gd name="connsiteY1" fmla="*/ 118795 h 237591"/>
              <a:gd name="connsiteX2" fmla="*/ 136804 w 273608"/>
              <a:gd name="connsiteY2" fmla="*/ 6350 h 237591"/>
              <a:gd name="connsiteX3" fmla="*/ 6350 w 273608"/>
              <a:gd name="connsiteY3" fmla="*/ 118795 h 237591"/>
              <a:gd name="connsiteX4" fmla="*/ 136804 w 273608"/>
              <a:gd name="connsiteY4" fmla="*/ 231241 h 2375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73608" h="237591">
                <a:moveTo>
                  <a:pt x="136804" y="231241"/>
                </a:moveTo>
                <a:cubicBezTo>
                  <a:pt x="208851" y="231241"/>
                  <a:pt x="267258" y="180898"/>
                  <a:pt x="267258" y="118795"/>
                </a:cubicBezTo>
                <a:cubicBezTo>
                  <a:pt x="267258" y="56692"/>
                  <a:pt x="208851" y="6350"/>
                  <a:pt x="136804" y="6350"/>
                </a:cubicBezTo>
                <a:cubicBezTo>
                  <a:pt x="64757" y="6350"/>
                  <a:pt x="6350" y="56692"/>
                  <a:pt x="6350" y="118795"/>
                </a:cubicBezTo>
                <a:cubicBezTo>
                  <a:pt x="6350" y="180898"/>
                  <a:pt x="64757" y="231241"/>
                  <a:pt x="136804" y="231241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d22329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952500"/>
            <a:ext cx="6489700" cy="30226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511300" y="444500"/>
            <a:ext cx="41656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							</a:tabLst>
            </a:pP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Uji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Klinis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Apple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Stem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Cell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Plus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257300" y="4203700"/>
            <a:ext cx="4660900" cy="419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                <a:tab pos="1943100" algn="l"/>
              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Membantu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Menormalkan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Sel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Rusak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Mencegah</a:t>
            </a:r>
          </a:p>
          <a:p>
            <a:pPr>
              <a:lnSpc>
                <a:spcPts val="1800"/>
              </a:lnSpc>
              <a:tabLst>
                <a:tab pos="1943100" algn="l"/>
              </a:tabLst>
            </a:pPr>
            <a:r>
              <a:rPr lang="en-US" altLang="zh-CN" dirty="0" smtClean="0"/>
              <a:t>	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KANKER!!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199998" cy="24511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2832100" y="2667000"/>
            <a:ext cx="1511300" cy="317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500"/>
              </a:lnSpc>
              <a:tabLst>
							</a:tabLst>
            </a:pPr>
            <a:r>
              <a:rPr lang="en-US" altLang="zh-CN" sz="2256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Argan</a:t>
            </a:r>
            <a:r>
              <a:rPr lang="en-US" altLang="zh-CN" sz="22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256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tree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870200" y="3048000"/>
            <a:ext cx="14351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>
							</a:tabLst>
            </a:pPr>
            <a:r>
              <a:rPr lang="en-US" altLang="zh-CN" sz="1316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(Argania</a:t>
            </a:r>
            <a:r>
              <a:rPr lang="en-US" altLang="zh-CN" sz="131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316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spinosa)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257300" y="3517900"/>
            <a:ext cx="46609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							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Argan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Tree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dapat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bertahan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hidup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hingga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150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-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200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tahun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854200" y="3733800"/>
            <a:ext cx="34798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							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lingkungan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sangat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ekstrem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(&gt;50°).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901700" y="4165600"/>
            <a:ext cx="53848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							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Termasuk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salah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satu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tanaman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dengan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umur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paling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panjang.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473200" y="4584700"/>
            <a:ext cx="42418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							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Buahnya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berbentuk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kacang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dengan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diameter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3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cm.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108200"/>
            <a:ext cx="6121400" cy="1955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965200" y="431800"/>
            <a:ext cx="5257800" cy="1320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685800" algn="l"/>
                <a:tab pos="1803400" algn="l"/>
                <a:tab pos="2057400" algn="l"/>
              </a:tabLst>
            </a:pPr>
            <a:r>
              <a:rPr lang="en-US" altLang="zh-CN" dirty="0" smtClean="0"/>
              <a:t>			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Argan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Tree</a:t>
            </a:r>
          </a:p>
          <a:p>
            <a:pPr>
              <a:lnSpc>
                <a:spcPts val="2100"/>
              </a:lnSpc>
              <a:tabLst>
                <a:tab pos="685800" algn="l"/>
                <a:tab pos="1803400" algn="l"/>
                <a:tab pos="20574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Membantu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Regenerasi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Sel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Fibroblast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>
                <a:tab pos="685800" algn="l"/>
                <a:tab pos="1803400" algn="l"/>
                <a:tab pos="2057400" algn="l"/>
              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Perbaikan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struktur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matriks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ekstraseluler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&amp;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berkurangnya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tingkat</a:t>
            </a:r>
          </a:p>
          <a:p>
            <a:pPr>
              <a:lnSpc>
                <a:spcPts val="1600"/>
              </a:lnSpc>
              <a:tabLst>
                <a:tab pos="685800" algn="l"/>
                <a:tab pos="1803400" algn="l"/>
                <a:tab pos="2057400" algn="l"/>
              </a:tabLst>
            </a:pPr>
            <a:r>
              <a:rPr lang="en-US" altLang="zh-CN" dirty="0" smtClean="0"/>
              <a:t>		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kedalaman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kerutan.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574800" y="4483100"/>
            <a:ext cx="4152900" cy="393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                <a:tab pos="355600" algn="l"/>
              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Fibroblast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untuk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memproduksi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kolagen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elastin</a:t>
            </a:r>
          </a:p>
          <a:p>
            <a:pPr>
              <a:lnSpc>
                <a:spcPts val="1600"/>
              </a:lnSpc>
              <a:tabLst>
                <a:tab pos="355600" algn="l"/>
              </a:tabLst>
            </a:pPr>
            <a:r>
              <a:rPr lang="en-US" altLang="zh-CN" dirty="0" smtClean="0"/>
              <a:t>	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bagian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dermis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mengikat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keduanya.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03400" y="2298700"/>
            <a:ext cx="3594100" cy="1066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520700" y="3695700"/>
            <a:ext cx="6604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Antioxidant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20700" y="4127500"/>
            <a:ext cx="76200" cy="749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49300" y="4127500"/>
            <a:ext cx="2527300" cy="749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Anti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Penuaan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dini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Anti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kerutan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Wajah.</a:t>
            </a:r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Membuat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Kulit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Halus,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segar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Herseri</a:t>
            </a:r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Mempercepat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Penyebuhan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Luka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pada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Kulit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873500" y="3695700"/>
            <a:ext cx="1054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Melanin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Inhibition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873500" y="4114800"/>
            <a:ext cx="76200" cy="546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102100" y="4127500"/>
            <a:ext cx="2387600" cy="749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Memutihkan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Kulit</a:t>
            </a:r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Menghilangkan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Bercak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Hitam</a:t>
            </a:r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Mencegah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Mengobati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Jerawat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Serta</a:t>
            </a:r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Bekas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Jerawat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46100" y="431800"/>
            <a:ext cx="6096000" cy="1193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500"/>
              </a:lnSpc>
              <a:tabLst>
                <a:tab pos="749300" algn="l"/>
                <a:tab pos="2197100" algn="l"/>
              </a:tabLst>
            </a:pPr>
            <a:r>
              <a:rPr lang="en-US" altLang="zh-CN" dirty="0" smtClean="0"/>
              <a:t>		</a:t>
            </a:r>
            <a:r>
              <a:rPr lang="en-US" altLang="zh-CN" sz="2256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Glutathione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500"/>
              </a:lnSpc>
              <a:tabLst>
                <a:tab pos="749300" algn="l"/>
                <a:tab pos="2197100" algn="l"/>
              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Salah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satu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antioksidan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terpenting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ditanaman,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jamur,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Hewan,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Manusia.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749300" algn="l"/>
                <a:tab pos="2197100" algn="l"/>
              </a:tabLst>
            </a:pPr>
            <a:r>
              <a:rPr lang="en-US" altLang="zh-CN" dirty="0" smtClean="0"/>
              <a:t>	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Mencegah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Kerusakan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Akibat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Radikal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Bebas.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990600"/>
            <a:ext cx="3390900" cy="2552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2006600" y="406400"/>
            <a:ext cx="31623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							</a:tabLst>
            </a:pP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Apa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itu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Radikal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Bebas?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295400" y="3784600"/>
            <a:ext cx="4533900" cy="142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                <a:tab pos="152400" algn="l"/>
                <a:tab pos="228600" algn="l"/>
                <a:tab pos="1193800" algn="l"/>
              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Radikal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Bebas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adalah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Molekul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Labil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Sangat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Reaktif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900"/>
              </a:lnSpc>
              <a:tabLst>
                <a:tab pos="152400" algn="l"/>
                <a:tab pos="228600" algn="l"/>
                <a:tab pos="1193800" algn="l"/>
              </a:tabLst>
            </a:pPr>
            <a:r>
              <a:rPr lang="en-US" altLang="zh-CN" dirty="0" smtClean="0"/>
              <a:t>		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Radikal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bebas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seperti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penjahat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kekurangan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energi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152400" algn="l"/>
                <a:tab pos="228600" algn="l"/>
                <a:tab pos="1193800" algn="l"/>
              </a:tabLst>
            </a:pPr>
            <a:r>
              <a:rPr lang="en-US" altLang="zh-CN" dirty="0" smtClean="0"/>
              <a:t>	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Radikal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bebas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menyerang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energi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dalam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sel</a:t>
            </a:r>
          </a:p>
          <a:p>
            <a:pPr>
              <a:lnSpc>
                <a:spcPts val="1600"/>
              </a:lnSpc>
              <a:tabLst>
                <a:tab pos="152400" algn="l"/>
                <a:tab pos="228600" algn="l"/>
                <a:tab pos="1193800" algn="l"/>
              </a:tabLst>
            </a:pPr>
            <a:r>
              <a:rPr lang="en-US" altLang="zh-CN" dirty="0" smtClean="0"/>
              <a:t>			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untuk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memuaskan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dirinya.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367405" y="4449803"/>
            <a:ext cx="77965" cy="112509"/>
          </a:xfrm>
          <a:custGeom>
            <a:avLst/>
            <a:gdLst>
              <a:gd name="connsiteX0" fmla="*/ 64668 w 77965"/>
              <a:gd name="connsiteY0" fmla="*/ 62585 h 112509"/>
              <a:gd name="connsiteX1" fmla="*/ 13296 w 77965"/>
              <a:gd name="connsiteY1" fmla="*/ 62585 h 112509"/>
              <a:gd name="connsiteX2" fmla="*/ 13296 w 77965"/>
              <a:gd name="connsiteY2" fmla="*/ 112509 h 112509"/>
              <a:gd name="connsiteX3" fmla="*/ 0 w 77965"/>
              <a:gd name="connsiteY3" fmla="*/ 112509 h 112509"/>
              <a:gd name="connsiteX4" fmla="*/ 0 w 77965"/>
              <a:gd name="connsiteY4" fmla="*/ 0 h 112509"/>
              <a:gd name="connsiteX5" fmla="*/ 13296 w 77965"/>
              <a:gd name="connsiteY5" fmla="*/ 0 h 112509"/>
              <a:gd name="connsiteX6" fmla="*/ 13296 w 77965"/>
              <a:gd name="connsiteY6" fmla="*/ 50736 h 112509"/>
              <a:gd name="connsiteX7" fmla="*/ 64668 w 77965"/>
              <a:gd name="connsiteY7" fmla="*/ 50736 h 112509"/>
              <a:gd name="connsiteX8" fmla="*/ 64668 w 77965"/>
              <a:gd name="connsiteY8" fmla="*/ 0 h 112509"/>
              <a:gd name="connsiteX9" fmla="*/ 77965 w 77965"/>
              <a:gd name="connsiteY9" fmla="*/ 0 h 112509"/>
              <a:gd name="connsiteX10" fmla="*/ 77965 w 77965"/>
              <a:gd name="connsiteY10" fmla="*/ 112509 h 112509"/>
              <a:gd name="connsiteX11" fmla="*/ 64668 w 77965"/>
              <a:gd name="connsiteY11" fmla="*/ 112509 h 112509"/>
              <a:gd name="connsiteX12" fmla="*/ 64668 w 77965"/>
              <a:gd name="connsiteY12" fmla="*/ 62585 h 11250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77965" h="112509">
                <a:moveTo>
                  <a:pt x="64668" y="62585"/>
                </a:moveTo>
                <a:lnTo>
                  <a:pt x="13296" y="62585"/>
                </a:lnTo>
                <a:lnTo>
                  <a:pt x="13296" y="112509"/>
                </a:lnTo>
                <a:lnTo>
                  <a:pt x="0" y="112509"/>
                </a:lnTo>
                <a:lnTo>
                  <a:pt x="0" y="0"/>
                </a:lnTo>
                <a:lnTo>
                  <a:pt x="13296" y="0"/>
                </a:lnTo>
                <a:lnTo>
                  <a:pt x="13296" y="50736"/>
                </a:lnTo>
                <a:lnTo>
                  <a:pt x="64668" y="50736"/>
                </a:lnTo>
                <a:lnTo>
                  <a:pt x="64668" y="0"/>
                </a:lnTo>
                <a:lnTo>
                  <a:pt x="77965" y="0"/>
                </a:lnTo>
                <a:lnTo>
                  <a:pt x="77965" y="112509"/>
                </a:lnTo>
                <a:lnTo>
                  <a:pt x="64668" y="112509"/>
                </a:lnTo>
                <a:lnTo>
                  <a:pt x="64668" y="62585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462571" y="4481150"/>
            <a:ext cx="78104" cy="111582"/>
          </a:xfrm>
          <a:custGeom>
            <a:avLst/>
            <a:gdLst>
              <a:gd name="connsiteX0" fmla="*/ 13131 w 78104"/>
              <a:gd name="connsiteY0" fmla="*/ 101181 h 111582"/>
              <a:gd name="connsiteX1" fmla="*/ 28613 w 78104"/>
              <a:gd name="connsiteY1" fmla="*/ 93167 h 111582"/>
              <a:gd name="connsiteX2" fmla="*/ 33147 w 78104"/>
              <a:gd name="connsiteY2" fmla="*/ 81470 h 111582"/>
              <a:gd name="connsiteX3" fmla="*/ 0 w 78104"/>
              <a:gd name="connsiteY3" fmla="*/ 0 h 111582"/>
              <a:gd name="connsiteX4" fmla="*/ 13449 w 78104"/>
              <a:gd name="connsiteY4" fmla="*/ 0 h 111582"/>
              <a:gd name="connsiteX5" fmla="*/ 39712 w 78104"/>
              <a:gd name="connsiteY5" fmla="*/ 67246 h 111582"/>
              <a:gd name="connsiteX6" fmla="*/ 64655 w 78104"/>
              <a:gd name="connsiteY6" fmla="*/ 0 h 111582"/>
              <a:gd name="connsiteX7" fmla="*/ 78105 w 78104"/>
              <a:gd name="connsiteY7" fmla="*/ 0 h 111582"/>
              <a:gd name="connsiteX8" fmla="*/ 40500 w 78104"/>
              <a:gd name="connsiteY8" fmla="*/ 97154 h 111582"/>
              <a:gd name="connsiteX9" fmla="*/ 13131 w 78104"/>
              <a:gd name="connsiteY9" fmla="*/ 111582 h 111582"/>
              <a:gd name="connsiteX10" fmla="*/ 13131 w 78104"/>
              <a:gd name="connsiteY10" fmla="*/ 101181 h 11158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78104" h="111582">
                <a:moveTo>
                  <a:pt x="13131" y="101181"/>
                </a:moveTo>
                <a:cubicBezTo>
                  <a:pt x="22910" y="102273"/>
                  <a:pt x="26581" y="98450"/>
                  <a:pt x="28613" y="93167"/>
                </a:cubicBezTo>
                <a:lnTo>
                  <a:pt x="33147" y="81470"/>
                </a:lnTo>
                <a:lnTo>
                  <a:pt x="0" y="0"/>
                </a:lnTo>
                <a:lnTo>
                  <a:pt x="13449" y="0"/>
                </a:lnTo>
                <a:lnTo>
                  <a:pt x="39712" y="67246"/>
                </a:lnTo>
                <a:lnTo>
                  <a:pt x="64655" y="0"/>
                </a:lnTo>
                <a:lnTo>
                  <a:pt x="78105" y="0"/>
                </a:lnTo>
                <a:lnTo>
                  <a:pt x="40500" y="97154"/>
                </a:lnTo>
                <a:cubicBezTo>
                  <a:pt x="35725" y="109982"/>
                  <a:pt x="24777" y="112674"/>
                  <a:pt x="13131" y="111582"/>
                </a:cubicBezTo>
                <a:lnTo>
                  <a:pt x="13131" y="101181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646857" y="4479541"/>
            <a:ext cx="50596" cy="82777"/>
          </a:xfrm>
          <a:custGeom>
            <a:avLst/>
            <a:gdLst>
              <a:gd name="connsiteX0" fmla="*/ 10718 w 50596"/>
              <a:gd name="connsiteY0" fmla="*/ 1141 h 82777"/>
              <a:gd name="connsiteX1" fmla="*/ 12052 w 50596"/>
              <a:gd name="connsiteY1" fmla="*/ 11542 h 82777"/>
              <a:gd name="connsiteX2" fmla="*/ 50596 w 50596"/>
              <a:gd name="connsiteY2" fmla="*/ 3211 h 82777"/>
              <a:gd name="connsiteX3" fmla="*/ 45986 w 50596"/>
              <a:gd name="connsiteY3" fmla="*/ 14120 h 82777"/>
              <a:gd name="connsiteX4" fmla="*/ 12522 w 50596"/>
              <a:gd name="connsiteY4" fmla="*/ 33945 h 82777"/>
              <a:gd name="connsiteX5" fmla="*/ 12522 w 50596"/>
              <a:gd name="connsiteY5" fmla="*/ 82777 h 82777"/>
              <a:gd name="connsiteX6" fmla="*/ 0 w 50596"/>
              <a:gd name="connsiteY6" fmla="*/ 82777 h 82777"/>
              <a:gd name="connsiteX7" fmla="*/ 0 w 50596"/>
              <a:gd name="connsiteY7" fmla="*/ 1141 h 82777"/>
              <a:gd name="connsiteX8" fmla="*/ 10718 w 50596"/>
              <a:gd name="connsiteY8" fmla="*/ 1141 h 8277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50596" h="82777">
                <a:moveTo>
                  <a:pt x="10718" y="1141"/>
                </a:moveTo>
                <a:lnTo>
                  <a:pt x="12052" y="11542"/>
                </a:lnTo>
                <a:cubicBezTo>
                  <a:pt x="20180" y="-2223"/>
                  <a:pt x="38709" y="-2694"/>
                  <a:pt x="50596" y="3211"/>
                </a:cubicBezTo>
                <a:lnTo>
                  <a:pt x="45986" y="14120"/>
                </a:lnTo>
                <a:cubicBezTo>
                  <a:pt x="29324" y="6259"/>
                  <a:pt x="12522" y="15568"/>
                  <a:pt x="12522" y="33945"/>
                </a:cubicBezTo>
                <a:lnTo>
                  <a:pt x="12522" y="82777"/>
                </a:lnTo>
                <a:lnTo>
                  <a:pt x="0" y="82777"/>
                </a:lnTo>
                <a:lnTo>
                  <a:pt x="0" y="1141"/>
                </a:lnTo>
                <a:lnTo>
                  <a:pt x="10718" y="1141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995992" y="4479541"/>
            <a:ext cx="50507" cy="82777"/>
          </a:xfrm>
          <a:custGeom>
            <a:avLst/>
            <a:gdLst>
              <a:gd name="connsiteX0" fmla="*/ 10706 w 50507"/>
              <a:gd name="connsiteY0" fmla="*/ 1141 h 82777"/>
              <a:gd name="connsiteX1" fmla="*/ 11963 w 50507"/>
              <a:gd name="connsiteY1" fmla="*/ 11542 h 82777"/>
              <a:gd name="connsiteX2" fmla="*/ 50507 w 50507"/>
              <a:gd name="connsiteY2" fmla="*/ 3211 h 82777"/>
              <a:gd name="connsiteX3" fmla="*/ 45897 w 50507"/>
              <a:gd name="connsiteY3" fmla="*/ 14120 h 82777"/>
              <a:gd name="connsiteX4" fmla="*/ 12420 w 50507"/>
              <a:gd name="connsiteY4" fmla="*/ 33945 h 82777"/>
              <a:gd name="connsiteX5" fmla="*/ 12420 w 50507"/>
              <a:gd name="connsiteY5" fmla="*/ 82777 h 82777"/>
              <a:gd name="connsiteX6" fmla="*/ 0 w 50507"/>
              <a:gd name="connsiteY6" fmla="*/ 82777 h 82777"/>
              <a:gd name="connsiteX7" fmla="*/ 0 w 50507"/>
              <a:gd name="connsiteY7" fmla="*/ 1141 h 82777"/>
              <a:gd name="connsiteX8" fmla="*/ 10706 w 50507"/>
              <a:gd name="connsiteY8" fmla="*/ 1141 h 8277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50507" h="82777">
                <a:moveTo>
                  <a:pt x="10706" y="1141"/>
                </a:moveTo>
                <a:lnTo>
                  <a:pt x="11963" y="11542"/>
                </a:lnTo>
                <a:cubicBezTo>
                  <a:pt x="20091" y="-2223"/>
                  <a:pt x="38697" y="-2694"/>
                  <a:pt x="50507" y="3211"/>
                </a:cubicBezTo>
                <a:lnTo>
                  <a:pt x="45897" y="14120"/>
                </a:lnTo>
                <a:cubicBezTo>
                  <a:pt x="29235" y="6259"/>
                  <a:pt x="12420" y="15568"/>
                  <a:pt x="12420" y="33945"/>
                </a:cubicBezTo>
                <a:lnTo>
                  <a:pt x="12420" y="82777"/>
                </a:lnTo>
                <a:lnTo>
                  <a:pt x="0" y="82777"/>
                </a:lnTo>
                <a:lnTo>
                  <a:pt x="0" y="1141"/>
                </a:lnTo>
                <a:lnTo>
                  <a:pt x="10706" y="1141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051658" y="4480683"/>
            <a:ext cx="73660" cy="81635"/>
          </a:xfrm>
          <a:custGeom>
            <a:avLst/>
            <a:gdLst>
              <a:gd name="connsiteX0" fmla="*/ 57785 w 73660"/>
              <a:gd name="connsiteY0" fmla="*/ 0 h 81635"/>
              <a:gd name="connsiteX1" fmla="*/ 73342 w 73660"/>
              <a:gd name="connsiteY1" fmla="*/ 0 h 81635"/>
              <a:gd name="connsiteX2" fmla="*/ 44881 w 73660"/>
              <a:gd name="connsiteY2" fmla="*/ 40970 h 81635"/>
              <a:gd name="connsiteX3" fmla="*/ 73660 w 73660"/>
              <a:gd name="connsiteY3" fmla="*/ 81635 h 81635"/>
              <a:gd name="connsiteX4" fmla="*/ 58102 w 73660"/>
              <a:gd name="connsiteY4" fmla="*/ 81635 h 81635"/>
              <a:gd name="connsiteX5" fmla="*/ 36830 w 73660"/>
              <a:gd name="connsiteY5" fmla="*/ 50127 h 81635"/>
              <a:gd name="connsiteX6" fmla="*/ 15557 w 73660"/>
              <a:gd name="connsiteY6" fmla="*/ 81635 h 81635"/>
              <a:gd name="connsiteX7" fmla="*/ 0 w 73660"/>
              <a:gd name="connsiteY7" fmla="*/ 81635 h 81635"/>
              <a:gd name="connsiteX8" fmla="*/ 28702 w 73660"/>
              <a:gd name="connsiteY8" fmla="*/ 40970 h 81635"/>
              <a:gd name="connsiteX9" fmla="*/ 393 w 73660"/>
              <a:gd name="connsiteY9" fmla="*/ 0 h 81635"/>
              <a:gd name="connsiteX10" fmla="*/ 15875 w 73660"/>
              <a:gd name="connsiteY10" fmla="*/ 0 h 81635"/>
              <a:gd name="connsiteX11" fmla="*/ 36830 w 73660"/>
              <a:gd name="connsiteY11" fmla="*/ 31864 h 81635"/>
              <a:gd name="connsiteX12" fmla="*/ 57785 w 73660"/>
              <a:gd name="connsiteY12" fmla="*/ 0 h 816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73660" h="81635">
                <a:moveTo>
                  <a:pt x="57785" y="0"/>
                </a:moveTo>
                <a:lnTo>
                  <a:pt x="73342" y="0"/>
                </a:lnTo>
                <a:lnTo>
                  <a:pt x="44881" y="40970"/>
                </a:lnTo>
                <a:lnTo>
                  <a:pt x="73660" y="81635"/>
                </a:lnTo>
                <a:lnTo>
                  <a:pt x="58102" y="81635"/>
                </a:lnTo>
                <a:lnTo>
                  <a:pt x="36830" y="50127"/>
                </a:lnTo>
                <a:lnTo>
                  <a:pt x="15557" y="81635"/>
                </a:lnTo>
                <a:lnTo>
                  <a:pt x="0" y="81635"/>
                </a:lnTo>
                <a:lnTo>
                  <a:pt x="28702" y="40970"/>
                </a:lnTo>
                <a:lnTo>
                  <a:pt x="393" y="0"/>
                </a:lnTo>
                <a:lnTo>
                  <a:pt x="15875" y="0"/>
                </a:lnTo>
                <a:lnTo>
                  <a:pt x="36830" y="31864"/>
                </a:lnTo>
                <a:lnTo>
                  <a:pt x="57785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131105" y="4481150"/>
            <a:ext cx="78105" cy="111582"/>
          </a:xfrm>
          <a:custGeom>
            <a:avLst/>
            <a:gdLst>
              <a:gd name="connsiteX0" fmla="*/ 13131 w 78105"/>
              <a:gd name="connsiteY0" fmla="*/ 101181 h 111582"/>
              <a:gd name="connsiteX1" fmla="*/ 28612 w 78105"/>
              <a:gd name="connsiteY1" fmla="*/ 93167 h 111582"/>
              <a:gd name="connsiteX2" fmla="*/ 33147 w 78105"/>
              <a:gd name="connsiteY2" fmla="*/ 81470 h 111582"/>
              <a:gd name="connsiteX3" fmla="*/ 0 w 78105"/>
              <a:gd name="connsiteY3" fmla="*/ 0 h 111582"/>
              <a:gd name="connsiteX4" fmla="*/ 13449 w 78105"/>
              <a:gd name="connsiteY4" fmla="*/ 0 h 111582"/>
              <a:gd name="connsiteX5" fmla="*/ 39712 w 78105"/>
              <a:gd name="connsiteY5" fmla="*/ 67246 h 111582"/>
              <a:gd name="connsiteX6" fmla="*/ 64655 w 78105"/>
              <a:gd name="connsiteY6" fmla="*/ 0 h 111582"/>
              <a:gd name="connsiteX7" fmla="*/ 78104 w 78105"/>
              <a:gd name="connsiteY7" fmla="*/ 0 h 111582"/>
              <a:gd name="connsiteX8" fmla="*/ 40500 w 78105"/>
              <a:gd name="connsiteY8" fmla="*/ 97154 h 111582"/>
              <a:gd name="connsiteX9" fmla="*/ 13131 w 78105"/>
              <a:gd name="connsiteY9" fmla="*/ 111582 h 111582"/>
              <a:gd name="connsiteX10" fmla="*/ 13131 w 78105"/>
              <a:gd name="connsiteY10" fmla="*/ 101181 h 11158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78105" h="111582">
                <a:moveTo>
                  <a:pt x="13131" y="101181"/>
                </a:moveTo>
                <a:cubicBezTo>
                  <a:pt x="22910" y="102273"/>
                  <a:pt x="26581" y="98450"/>
                  <a:pt x="28612" y="93167"/>
                </a:cubicBezTo>
                <a:lnTo>
                  <a:pt x="33147" y="81470"/>
                </a:lnTo>
                <a:lnTo>
                  <a:pt x="0" y="0"/>
                </a:lnTo>
                <a:lnTo>
                  <a:pt x="13449" y="0"/>
                </a:lnTo>
                <a:lnTo>
                  <a:pt x="39712" y="67246"/>
                </a:lnTo>
                <a:lnTo>
                  <a:pt x="64655" y="0"/>
                </a:lnTo>
                <a:lnTo>
                  <a:pt x="78104" y="0"/>
                </a:lnTo>
                <a:lnTo>
                  <a:pt x="40500" y="97154"/>
                </a:lnTo>
                <a:cubicBezTo>
                  <a:pt x="35724" y="109982"/>
                  <a:pt x="24777" y="112674"/>
                  <a:pt x="13131" y="111582"/>
                </a:cubicBezTo>
                <a:lnTo>
                  <a:pt x="13131" y="101181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545981" y="4449635"/>
            <a:ext cx="12979" cy="17945"/>
          </a:xfrm>
          <a:custGeom>
            <a:avLst/>
            <a:gdLst>
              <a:gd name="connsiteX0" fmla="*/ 0 w 12979"/>
              <a:gd name="connsiteY0" fmla="*/ 0 h 17945"/>
              <a:gd name="connsiteX1" fmla="*/ 12979 w 12979"/>
              <a:gd name="connsiteY1" fmla="*/ 0 h 17945"/>
              <a:gd name="connsiteX2" fmla="*/ 12979 w 12979"/>
              <a:gd name="connsiteY2" fmla="*/ 17945 h 17945"/>
              <a:gd name="connsiteX3" fmla="*/ 0 w 12979"/>
              <a:gd name="connsiteY3" fmla="*/ 17945 h 17945"/>
              <a:gd name="connsiteX4" fmla="*/ 0 w 12979"/>
              <a:gd name="connsiteY4" fmla="*/ 0 h 1794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2979" h="17945">
                <a:moveTo>
                  <a:pt x="0" y="0"/>
                </a:moveTo>
                <a:lnTo>
                  <a:pt x="12979" y="0"/>
                </a:lnTo>
                <a:lnTo>
                  <a:pt x="12979" y="17945"/>
                </a:lnTo>
                <a:lnTo>
                  <a:pt x="0" y="17945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546146" y="4480369"/>
            <a:ext cx="12662" cy="81940"/>
          </a:xfrm>
          <a:custGeom>
            <a:avLst/>
            <a:gdLst>
              <a:gd name="connsiteX0" fmla="*/ 6331 w 12662"/>
              <a:gd name="connsiteY0" fmla="*/ 0 h 81940"/>
              <a:gd name="connsiteX1" fmla="*/ 6331 w 12662"/>
              <a:gd name="connsiteY1" fmla="*/ 81940 h 819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2662" h="81940">
                <a:moveTo>
                  <a:pt x="6331" y="0"/>
                </a:moveTo>
                <a:lnTo>
                  <a:pt x="6331" y="81940"/>
                </a:lnTo>
              </a:path>
            </a:pathLst>
          </a:custGeom>
          <a:ln w="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578981" y="4479230"/>
            <a:ext cx="70599" cy="84378"/>
          </a:xfrm>
          <a:custGeom>
            <a:avLst/>
            <a:gdLst>
              <a:gd name="connsiteX0" fmla="*/ 62864 w 70599"/>
              <a:gd name="connsiteY0" fmla="*/ 19710 h 84378"/>
              <a:gd name="connsiteX1" fmla="*/ 41287 w 70599"/>
              <a:gd name="connsiteY1" fmla="*/ 11379 h 84378"/>
              <a:gd name="connsiteX2" fmla="*/ 12509 w 70599"/>
              <a:gd name="connsiteY2" fmla="*/ 42735 h 84378"/>
              <a:gd name="connsiteX3" fmla="*/ 41440 w 70599"/>
              <a:gd name="connsiteY3" fmla="*/ 73151 h 84378"/>
              <a:gd name="connsiteX4" fmla="*/ 63487 w 70599"/>
              <a:gd name="connsiteY4" fmla="*/ 64198 h 84378"/>
              <a:gd name="connsiteX5" fmla="*/ 70599 w 70599"/>
              <a:gd name="connsiteY5" fmla="*/ 72682 h 84378"/>
              <a:gd name="connsiteX6" fmla="*/ 41440 w 70599"/>
              <a:gd name="connsiteY6" fmla="*/ 84378 h 84378"/>
              <a:gd name="connsiteX7" fmla="*/ 0 w 70599"/>
              <a:gd name="connsiteY7" fmla="*/ 42430 h 84378"/>
              <a:gd name="connsiteX8" fmla="*/ 41440 w 70599"/>
              <a:gd name="connsiteY8" fmla="*/ 0 h 84378"/>
              <a:gd name="connsiteX9" fmla="*/ 69748 w 70599"/>
              <a:gd name="connsiteY9" fmla="*/ 11226 h 84378"/>
              <a:gd name="connsiteX10" fmla="*/ 62864 w 70599"/>
              <a:gd name="connsiteY10" fmla="*/ 19710 h 8437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70599" h="84378">
                <a:moveTo>
                  <a:pt x="62864" y="19710"/>
                </a:moveTo>
                <a:cubicBezTo>
                  <a:pt x="56997" y="14122"/>
                  <a:pt x="49263" y="11379"/>
                  <a:pt x="41287" y="11379"/>
                </a:cubicBezTo>
                <a:cubicBezTo>
                  <a:pt x="26428" y="11226"/>
                  <a:pt x="12662" y="23698"/>
                  <a:pt x="12509" y="42735"/>
                </a:cubicBezTo>
                <a:cubicBezTo>
                  <a:pt x="12509" y="57632"/>
                  <a:pt x="22047" y="73151"/>
                  <a:pt x="41440" y="73151"/>
                </a:cubicBezTo>
                <a:cubicBezTo>
                  <a:pt x="49568" y="73151"/>
                  <a:pt x="57632" y="69634"/>
                  <a:pt x="63487" y="64198"/>
                </a:cubicBezTo>
                <a:lnTo>
                  <a:pt x="70599" y="72682"/>
                </a:lnTo>
                <a:cubicBezTo>
                  <a:pt x="63017" y="80035"/>
                  <a:pt x="52781" y="84378"/>
                  <a:pt x="41440" y="84378"/>
                </a:cubicBezTo>
                <a:cubicBezTo>
                  <a:pt x="13919" y="84378"/>
                  <a:pt x="0" y="63575"/>
                  <a:pt x="0" y="42430"/>
                </a:cubicBezTo>
                <a:cubicBezTo>
                  <a:pt x="152" y="21310"/>
                  <a:pt x="14389" y="165"/>
                  <a:pt x="41440" y="0"/>
                </a:cubicBezTo>
                <a:cubicBezTo>
                  <a:pt x="52781" y="0"/>
                  <a:pt x="61925" y="3530"/>
                  <a:pt x="69748" y="11226"/>
                </a:cubicBezTo>
                <a:lnTo>
                  <a:pt x="62864" y="1971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758898" y="4449483"/>
            <a:ext cx="38100" cy="113144"/>
          </a:xfrm>
          <a:custGeom>
            <a:avLst/>
            <a:gdLst>
              <a:gd name="connsiteX0" fmla="*/ 38100 w 38100"/>
              <a:gd name="connsiteY0" fmla="*/ 113144 h 113144"/>
              <a:gd name="connsiteX1" fmla="*/ 0 w 38100"/>
              <a:gd name="connsiteY1" fmla="*/ 88988 h 113144"/>
              <a:gd name="connsiteX2" fmla="*/ 0 w 38100"/>
              <a:gd name="connsiteY2" fmla="*/ 0 h 113144"/>
              <a:gd name="connsiteX3" fmla="*/ 18821 w 38100"/>
              <a:gd name="connsiteY3" fmla="*/ 0 h 113144"/>
              <a:gd name="connsiteX4" fmla="*/ 18821 w 38100"/>
              <a:gd name="connsiteY4" fmla="*/ 88988 h 113144"/>
              <a:gd name="connsiteX5" fmla="*/ 38100 w 38100"/>
              <a:gd name="connsiteY5" fmla="*/ 102120 h 113144"/>
              <a:gd name="connsiteX6" fmla="*/ 38100 w 38100"/>
              <a:gd name="connsiteY6" fmla="*/ 113144 h 11314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38100" h="113144">
                <a:moveTo>
                  <a:pt x="38100" y="113144"/>
                </a:moveTo>
                <a:cubicBezTo>
                  <a:pt x="13360" y="114896"/>
                  <a:pt x="0" y="106730"/>
                  <a:pt x="0" y="88988"/>
                </a:cubicBezTo>
                <a:lnTo>
                  <a:pt x="0" y="0"/>
                </a:lnTo>
                <a:lnTo>
                  <a:pt x="18821" y="0"/>
                </a:lnTo>
                <a:lnTo>
                  <a:pt x="18821" y="88988"/>
                </a:lnTo>
                <a:cubicBezTo>
                  <a:pt x="18821" y="98094"/>
                  <a:pt x="22415" y="102895"/>
                  <a:pt x="38100" y="102120"/>
                </a:cubicBezTo>
                <a:lnTo>
                  <a:pt x="38100" y="113144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794786" y="4545190"/>
            <a:ext cx="25107" cy="34556"/>
          </a:xfrm>
          <a:custGeom>
            <a:avLst/>
            <a:gdLst>
              <a:gd name="connsiteX0" fmla="*/ 12554 w 25107"/>
              <a:gd name="connsiteY0" fmla="*/ 0 h 34556"/>
              <a:gd name="connsiteX1" fmla="*/ 12554 w 25107"/>
              <a:gd name="connsiteY1" fmla="*/ 34556 h 345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107" h="34556">
                <a:moveTo>
                  <a:pt x="12554" y="0"/>
                </a:moveTo>
                <a:lnTo>
                  <a:pt x="12554" y="34556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889864" y="4449803"/>
            <a:ext cx="77965" cy="112509"/>
          </a:xfrm>
          <a:custGeom>
            <a:avLst/>
            <a:gdLst>
              <a:gd name="connsiteX0" fmla="*/ 64668 w 77965"/>
              <a:gd name="connsiteY0" fmla="*/ 62585 h 112509"/>
              <a:gd name="connsiteX1" fmla="*/ 13296 w 77965"/>
              <a:gd name="connsiteY1" fmla="*/ 62585 h 112509"/>
              <a:gd name="connsiteX2" fmla="*/ 13296 w 77965"/>
              <a:gd name="connsiteY2" fmla="*/ 112509 h 112509"/>
              <a:gd name="connsiteX3" fmla="*/ 0 w 77965"/>
              <a:gd name="connsiteY3" fmla="*/ 112509 h 112509"/>
              <a:gd name="connsiteX4" fmla="*/ 0 w 77965"/>
              <a:gd name="connsiteY4" fmla="*/ 0 h 112509"/>
              <a:gd name="connsiteX5" fmla="*/ 13296 w 77965"/>
              <a:gd name="connsiteY5" fmla="*/ 0 h 112509"/>
              <a:gd name="connsiteX6" fmla="*/ 13296 w 77965"/>
              <a:gd name="connsiteY6" fmla="*/ 50736 h 112509"/>
              <a:gd name="connsiteX7" fmla="*/ 64668 w 77965"/>
              <a:gd name="connsiteY7" fmla="*/ 50736 h 112509"/>
              <a:gd name="connsiteX8" fmla="*/ 64668 w 77965"/>
              <a:gd name="connsiteY8" fmla="*/ 0 h 112509"/>
              <a:gd name="connsiteX9" fmla="*/ 77965 w 77965"/>
              <a:gd name="connsiteY9" fmla="*/ 0 h 112509"/>
              <a:gd name="connsiteX10" fmla="*/ 77965 w 77965"/>
              <a:gd name="connsiteY10" fmla="*/ 112509 h 112509"/>
              <a:gd name="connsiteX11" fmla="*/ 64668 w 77965"/>
              <a:gd name="connsiteY11" fmla="*/ 112509 h 112509"/>
              <a:gd name="connsiteX12" fmla="*/ 64668 w 77965"/>
              <a:gd name="connsiteY12" fmla="*/ 62585 h 11250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77965" h="112509">
                <a:moveTo>
                  <a:pt x="64668" y="62585"/>
                </a:moveTo>
                <a:lnTo>
                  <a:pt x="13296" y="62585"/>
                </a:lnTo>
                <a:lnTo>
                  <a:pt x="13296" y="112509"/>
                </a:lnTo>
                <a:lnTo>
                  <a:pt x="0" y="112509"/>
                </a:lnTo>
                <a:lnTo>
                  <a:pt x="0" y="0"/>
                </a:lnTo>
                <a:lnTo>
                  <a:pt x="13296" y="0"/>
                </a:lnTo>
                <a:lnTo>
                  <a:pt x="13296" y="50736"/>
                </a:lnTo>
                <a:lnTo>
                  <a:pt x="64668" y="50736"/>
                </a:lnTo>
                <a:lnTo>
                  <a:pt x="64668" y="0"/>
                </a:lnTo>
                <a:lnTo>
                  <a:pt x="77965" y="0"/>
                </a:lnTo>
                <a:lnTo>
                  <a:pt x="77965" y="112509"/>
                </a:lnTo>
                <a:lnTo>
                  <a:pt x="64668" y="112509"/>
                </a:lnTo>
                <a:lnTo>
                  <a:pt x="64668" y="62585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302952" y="4506137"/>
            <a:ext cx="43154" cy="12662"/>
          </a:xfrm>
          <a:custGeom>
            <a:avLst/>
            <a:gdLst>
              <a:gd name="connsiteX0" fmla="*/ 0 w 43154"/>
              <a:gd name="connsiteY0" fmla="*/ 6331 h 12662"/>
              <a:gd name="connsiteX1" fmla="*/ 43154 w 43154"/>
              <a:gd name="connsiteY1" fmla="*/ 6331 h 1266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43154" h="12662">
                <a:moveTo>
                  <a:pt x="0" y="6331"/>
                </a:moveTo>
                <a:lnTo>
                  <a:pt x="43154" y="6331"/>
                </a:lnTo>
              </a:path>
            </a:pathLst>
          </a:custGeom>
          <a:ln w="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418367" y="4450263"/>
            <a:ext cx="56527" cy="112052"/>
          </a:xfrm>
          <a:custGeom>
            <a:avLst/>
            <a:gdLst>
              <a:gd name="connsiteX0" fmla="*/ 56527 w 56527"/>
              <a:gd name="connsiteY0" fmla="*/ 112052 h 112052"/>
              <a:gd name="connsiteX1" fmla="*/ 0 w 56527"/>
              <a:gd name="connsiteY1" fmla="*/ 112052 h 112052"/>
              <a:gd name="connsiteX2" fmla="*/ 0 w 56527"/>
              <a:gd name="connsiteY2" fmla="*/ 0 h 112052"/>
              <a:gd name="connsiteX3" fmla="*/ 13284 w 56527"/>
              <a:gd name="connsiteY3" fmla="*/ 0 h 112052"/>
              <a:gd name="connsiteX4" fmla="*/ 13284 w 56527"/>
              <a:gd name="connsiteY4" fmla="*/ 99733 h 112052"/>
              <a:gd name="connsiteX5" fmla="*/ 56527 w 56527"/>
              <a:gd name="connsiteY5" fmla="*/ 99733 h 112052"/>
              <a:gd name="connsiteX6" fmla="*/ 56527 w 56527"/>
              <a:gd name="connsiteY6" fmla="*/ 112052 h 11205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56527" h="112052">
                <a:moveTo>
                  <a:pt x="56527" y="112052"/>
                </a:moveTo>
                <a:lnTo>
                  <a:pt x="0" y="112052"/>
                </a:lnTo>
                <a:lnTo>
                  <a:pt x="0" y="0"/>
                </a:lnTo>
                <a:lnTo>
                  <a:pt x="13284" y="0"/>
                </a:lnTo>
                <a:lnTo>
                  <a:pt x="13284" y="99733"/>
                </a:lnTo>
                <a:lnTo>
                  <a:pt x="56527" y="99733"/>
                </a:lnTo>
                <a:lnTo>
                  <a:pt x="56527" y="112052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491623" y="4449635"/>
            <a:ext cx="12903" cy="17945"/>
          </a:xfrm>
          <a:custGeom>
            <a:avLst/>
            <a:gdLst>
              <a:gd name="connsiteX0" fmla="*/ 0 w 12903"/>
              <a:gd name="connsiteY0" fmla="*/ 0 h 17945"/>
              <a:gd name="connsiteX1" fmla="*/ 12903 w 12903"/>
              <a:gd name="connsiteY1" fmla="*/ 0 h 17945"/>
              <a:gd name="connsiteX2" fmla="*/ 12903 w 12903"/>
              <a:gd name="connsiteY2" fmla="*/ 17945 h 17945"/>
              <a:gd name="connsiteX3" fmla="*/ 0 w 12903"/>
              <a:gd name="connsiteY3" fmla="*/ 17945 h 17945"/>
              <a:gd name="connsiteX4" fmla="*/ 0 w 12903"/>
              <a:gd name="connsiteY4" fmla="*/ 0 h 1794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2903" h="17945">
                <a:moveTo>
                  <a:pt x="0" y="0"/>
                </a:moveTo>
                <a:lnTo>
                  <a:pt x="12903" y="0"/>
                </a:lnTo>
                <a:lnTo>
                  <a:pt x="12903" y="17945"/>
                </a:lnTo>
                <a:lnTo>
                  <a:pt x="0" y="17945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491788" y="4480369"/>
            <a:ext cx="12585" cy="81940"/>
          </a:xfrm>
          <a:custGeom>
            <a:avLst/>
            <a:gdLst>
              <a:gd name="connsiteX0" fmla="*/ 6293 w 12585"/>
              <a:gd name="connsiteY0" fmla="*/ 0 h 81940"/>
              <a:gd name="connsiteX1" fmla="*/ 6293 w 12585"/>
              <a:gd name="connsiteY1" fmla="*/ 81940 h 819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2585" h="81940">
                <a:moveTo>
                  <a:pt x="6293" y="0"/>
                </a:moveTo>
                <a:lnTo>
                  <a:pt x="6293" y="81940"/>
                </a:lnTo>
              </a:path>
            </a:pathLst>
          </a:custGeom>
          <a:ln w="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621976" y="4449635"/>
            <a:ext cx="12903" cy="17945"/>
          </a:xfrm>
          <a:custGeom>
            <a:avLst/>
            <a:gdLst>
              <a:gd name="connsiteX0" fmla="*/ 0 w 12903"/>
              <a:gd name="connsiteY0" fmla="*/ 0 h 17945"/>
              <a:gd name="connsiteX1" fmla="*/ 12903 w 12903"/>
              <a:gd name="connsiteY1" fmla="*/ 0 h 17945"/>
              <a:gd name="connsiteX2" fmla="*/ 12903 w 12903"/>
              <a:gd name="connsiteY2" fmla="*/ 17945 h 17945"/>
              <a:gd name="connsiteX3" fmla="*/ 0 w 12903"/>
              <a:gd name="connsiteY3" fmla="*/ 17945 h 17945"/>
              <a:gd name="connsiteX4" fmla="*/ 0 w 12903"/>
              <a:gd name="connsiteY4" fmla="*/ 0 h 1794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2903" h="17945">
                <a:moveTo>
                  <a:pt x="0" y="0"/>
                </a:moveTo>
                <a:lnTo>
                  <a:pt x="12903" y="0"/>
                </a:lnTo>
                <a:lnTo>
                  <a:pt x="12903" y="17945"/>
                </a:lnTo>
                <a:lnTo>
                  <a:pt x="0" y="17945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622129" y="4480369"/>
            <a:ext cx="12585" cy="81940"/>
          </a:xfrm>
          <a:custGeom>
            <a:avLst/>
            <a:gdLst>
              <a:gd name="connsiteX0" fmla="*/ 6293 w 12585"/>
              <a:gd name="connsiteY0" fmla="*/ 0 h 81940"/>
              <a:gd name="connsiteX1" fmla="*/ 6293 w 12585"/>
              <a:gd name="connsiteY1" fmla="*/ 81940 h 819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2585" h="81940">
                <a:moveTo>
                  <a:pt x="6293" y="0"/>
                </a:moveTo>
                <a:lnTo>
                  <a:pt x="6293" y="81940"/>
                </a:lnTo>
              </a:path>
            </a:pathLst>
          </a:custGeom>
          <a:ln w="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982896" y="4479541"/>
            <a:ext cx="50520" cy="82777"/>
          </a:xfrm>
          <a:custGeom>
            <a:avLst/>
            <a:gdLst>
              <a:gd name="connsiteX0" fmla="*/ 10718 w 50520"/>
              <a:gd name="connsiteY0" fmla="*/ 1141 h 82777"/>
              <a:gd name="connsiteX1" fmla="*/ 11976 w 50520"/>
              <a:gd name="connsiteY1" fmla="*/ 11542 h 82777"/>
              <a:gd name="connsiteX2" fmla="*/ 50520 w 50520"/>
              <a:gd name="connsiteY2" fmla="*/ 3211 h 82777"/>
              <a:gd name="connsiteX3" fmla="*/ 45910 w 50520"/>
              <a:gd name="connsiteY3" fmla="*/ 14120 h 82777"/>
              <a:gd name="connsiteX4" fmla="*/ 12433 w 50520"/>
              <a:gd name="connsiteY4" fmla="*/ 33945 h 82777"/>
              <a:gd name="connsiteX5" fmla="*/ 12433 w 50520"/>
              <a:gd name="connsiteY5" fmla="*/ 82777 h 82777"/>
              <a:gd name="connsiteX6" fmla="*/ 0 w 50520"/>
              <a:gd name="connsiteY6" fmla="*/ 82777 h 82777"/>
              <a:gd name="connsiteX7" fmla="*/ 0 w 50520"/>
              <a:gd name="connsiteY7" fmla="*/ 1141 h 82777"/>
              <a:gd name="connsiteX8" fmla="*/ 10718 w 50520"/>
              <a:gd name="connsiteY8" fmla="*/ 1141 h 8277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50520" h="82777">
                <a:moveTo>
                  <a:pt x="10718" y="1141"/>
                </a:moveTo>
                <a:lnTo>
                  <a:pt x="11976" y="11542"/>
                </a:lnTo>
                <a:cubicBezTo>
                  <a:pt x="20104" y="-2223"/>
                  <a:pt x="38709" y="-2694"/>
                  <a:pt x="50520" y="3211"/>
                </a:cubicBezTo>
                <a:lnTo>
                  <a:pt x="45910" y="14120"/>
                </a:lnTo>
                <a:cubicBezTo>
                  <a:pt x="29248" y="6259"/>
                  <a:pt x="12433" y="15568"/>
                  <a:pt x="12433" y="33945"/>
                </a:cubicBezTo>
                <a:lnTo>
                  <a:pt x="12433" y="82777"/>
                </a:lnTo>
                <a:lnTo>
                  <a:pt x="0" y="82777"/>
                </a:lnTo>
                <a:lnTo>
                  <a:pt x="0" y="1141"/>
                </a:lnTo>
                <a:lnTo>
                  <a:pt x="10718" y="1141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133730" y="4480683"/>
            <a:ext cx="73583" cy="81635"/>
          </a:xfrm>
          <a:custGeom>
            <a:avLst/>
            <a:gdLst>
              <a:gd name="connsiteX0" fmla="*/ 57784 w 73583"/>
              <a:gd name="connsiteY0" fmla="*/ 0 h 81635"/>
              <a:gd name="connsiteX1" fmla="*/ 73266 w 73583"/>
              <a:gd name="connsiteY1" fmla="*/ 0 h 81635"/>
              <a:gd name="connsiteX2" fmla="*/ 44805 w 73583"/>
              <a:gd name="connsiteY2" fmla="*/ 40970 h 81635"/>
              <a:gd name="connsiteX3" fmla="*/ 73583 w 73583"/>
              <a:gd name="connsiteY3" fmla="*/ 81635 h 81635"/>
              <a:gd name="connsiteX4" fmla="*/ 58102 w 73583"/>
              <a:gd name="connsiteY4" fmla="*/ 81635 h 81635"/>
              <a:gd name="connsiteX5" fmla="*/ 36829 w 73583"/>
              <a:gd name="connsiteY5" fmla="*/ 50127 h 81635"/>
              <a:gd name="connsiteX6" fmla="*/ 15481 w 73583"/>
              <a:gd name="connsiteY6" fmla="*/ 81635 h 81635"/>
              <a:gd name="connsiteX7" fmla="*/ 0 w 73583"/>
              <a:gd name="connsiteY7" fmla="*/ 81635 h 81635"/>
              <a:gd name="connsiteX8" fmla="*/ 28612 w 73583"/>
              <a:gd name="connsiteY8" fmla="*/ 40970 h 81635"/>
              <a:gd name="connsiteX9" fmla="*/ 317 w 73583"/>
              <a:gd name="connsiteY9" fmla="*/ 0 h 81635"/>
              <a:gd name="connsiteX10" fmla="*/ 15875 w 73583"/>
              <a:gd name="connsiteY10" fmla="*/ 0 h 81635"/>
              <a:gd name="connsiteX11" fmla="*/ 36829 w 73583"/>
              <a:gd name="connsiteY11" fmla="*/ 31864 h 81635"/>
              <a:gd name="connsiteX12" fmla="*/ 57784 w 73583"/>
              <a:gd name="connsiteY12" fmla="*/ 0 h 816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73583" h="81635">
                <a:moveTo>
                  <a:pt x="57784" y="0"/>
                </a:moveTo>
                <a:lnTo>
                  <a:pt x="73266" y="0"/>
                </a:lnTo>
                <a:lnTo>
                  <a:pt x="44805" y="40970"/>
                </a:lnTo>
                <a:lnTo>
                  <a:pt x="73583" y="81635"/>
                </a:lnTo>
                <a:lnTo>
                  <a:pt x="58102" y="81635"/>
                </a:lnTo>
                <a:lnTo>
                  <a:pt x="36829" y="50127"/>
                </a:lnTo>
                <a:lnTo>
                  <a:pt x="15481" y="81635"/>
                </a:lnTo>
                <a:lnTo>
                  <a:pt x="0" y="81635"/>
                </a:lnTo>
                <a:lnTo>
                  <a:pt x="28612" y="40970"/>
                </a:lnTo>
                <a:lnTo>
                  <a:pt x="317" y="0"/>
                </a:lnTo>
                <a:lnTo>
                  <a:pt x="15875" y="0"/>
                </a:lnTo>
                <a:lnTo>
                  <a:pt x="36829" y="31864"/>
                </a:lnTo>
                <a:lnTo>
                  <a:pt x="57784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213178" y="4481150"/>
            <a:ext cx="78028" cy="111582"/>
          </a:xfrm>
          <a:custGeom>
            <a:avLst/>
            <a:gdLst>
              <a:gd name="connsiteX0" fmla="*/ 13055 w 78028"/>
              <a:gd name="connsiteY0" fmla="*/ 101181 h 111582"/>
              <a:gd name="connsiteX1" fmla="*/ 28612 w 78028"/>
              <a:gd name="connsiteY1" fmla="*/ 93167 h 111582"/>
              <a:gd name="connsiteX2" fmla="*/ 33070 w 78028"/>
              <a:gd name="connsiteY2" fmla="*/ 81470 h 111582"/>
              <a:gd name="connsiteX3" fmla="*/ 0 w 78028"/>
              <a:gd name="connsiteY3" fmla="*/ 0 h 111582"/>
              <a:gd name="connsiteX4" fmla="*/ 13449 w 78028"/>
              <a:gd name="connsiteY4" fmla="*/ 0 h 111582"/>
              <a:gd name="connsiteX5" fmla="*/ 39636 w 78028"/>
              <a:gd name="connsiteY5" fmla="*/ 67246 h 111582"/>
              <a:gd name="connsiteX6" fmla="*/ 64655 w 78028"/>
              <a:gd name="connsiteY6" fmla="*/ 0 h 111582"/>
              <a:gd name="connsiteX7" fmla="*/ 78028 w 78028"/>
              <a:gd name="connsiteY7" fmla="*/ 0 h 111582"/>
              <a:gd name="connsiteX8" fmla="*/ 40423 w 78028"/>
              <a:gd name="connsiteY8" fmla="*/ 97154 h 111582"/>
              <a:gd name="connsiteX9" fmla="*/ 13055 w 78028"/>
              <a:gd name="connsiteY9" fmla="*/ 111582 h 111582"/>
              <a:gd name="connsiteX10" fmla="*/ 13055 w 78028"/>
              <a:gd name="connsiteY10" fmla="*/ 101181 h 11158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78028" h="111582">
                <a:moveTo>
                  <a:pt x="13055" y="101181"/>
                </a:moveTo>
                <a:cubicBezTo>
                  <a:pt x="22834" y="102273"/>
                  <a:pt x="26504" y="98450"/>
                  <a:pt x="28612" y="93167"/>
                </a:cubicBezTo>
                <a:lnTo>
                  <a:pt x="33070" y="81470"/>
                </a:lnTo>
                <a:lnTo>
                  <a:pt x="0" y="0"/>
                </a:lnTo>
                <a:lnTo>
                  <a:pt x="13449" y="0"/>
                </a:lnTo>
                <a:lnTo>
                  <a:pt x="39636" y="67246"/>
                </a:lnTo>
                <a:lnTo>
                  <a:pt x="64655" y="0"/>
                </a:lnTo>
                <a:lnTo>
                  <a:pt x="78028" y="0"/>
                </a:lnTo>
                <a:lnTo>
                  <a:pt x="40423" y="97154"/>
                </a:lnTo>
                <a:cubicBezTo>
                  <a:pt x="35648" y="109982"/>
                  <a:pt x="24777" y="112674"/>
                  <a:pt x="13055" y="111582"/>
                </a:cubicBezTo>
                <a:lnTo>
                  <a:pt x="13055" y="101181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815713" y="4449635"/>
            <a:ext cx="12903" cy="17945"/>
          </a:xfrm>
          <a:custGeom>
            <a:avLst/>
            <a:gdLst>
              <a:gd name="connsiteX0" fmla="*/ 0 w 12903"/>
              <a:gd name="connsiteY0" fmla="*/ 0 h 17945"/>
              <a:gd name="connsiteX1" fmla="*/ 12903 w 12903"/>
              <a:gd name="connsiteY1" fmla="*/ 0 h 17945"/>
              <a:gd name="connsiteX2" fmla="*/ 12903 w 12903"/>
              <a:gd name="connsiteY2" fmla="*/ 17945 h 17945"/>
              <a:gd name="connsiteX3" fmla="*/ 0 w 12903"/>
              <a:gd name="connsiteY3" fmla="*/ 17945 h 17945"/>
              <a:gd name="connsiteX4" fmla="*/ 0 w 12903"/>
              <a:gd name="connsiteY4" fmla="*/ 0 h 1794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2903" h="17945">
                <a:moveTo>
                  <a:pt x="0" y="0"/>
                </a:moveTo>
                <a:lnTo>
                  <a:pt x="12903" y="0"/>
                </a:lnTo>
                <a:lnTo>
                  <a:pt x="12903" y="17945"/>
                </a:lnTo>
                <a:lnTo>
                  <a:pt x="0" y="17945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815878" y="4480369"/>
            <a:ext cx="12585" cy="81940"/>
          </a:xfrm>
          <a:custGeom>
            <a:avLst/>
            <a:gdLst>
              <a:gd name="connsiteX0" fmla="*/ 6292 w 12585"/>
              <a:gd name="connsiteY0" fmla="*/ 0 h 81940"/>
              <a:gd name="connsiteX1" fmla="*/ 6292 w 12585"/>
              <a:gd name="connsiteY1" fmla="*/ 81940 h 819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2585" h="81940">
                <a:moveTo>
                  <a:pt x="6292" y="0"/>
                </a:moveTo>
                <a:lnTo>
                  <a:pt x="6292" y="81940"/>
                </a:lnTo>
              </a:path>
            </a:pathLst>
          </a:custGeom>
          <a:ln w="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848636" y="4479230"/>
            <a:ext cx="70599" cy="84378"/>
          </a:xfrm>
          <a:custGeom>
            <a:avLst/>
            <a:gdLst>
              <a:gd name="connsiteX0" fmla="*/ 62941 w 70599"/>
              <a:gd name="connsiteY0" fmla="*/ 19710 h 84378"/>
              <a:gd name="connsiteX1" fmla="*/ 41287 w 70599"/>
              <a:gd name="connsiteY1" fmla="*/ 11379 h 84378"/>
              <a:gd name="connsiteX2" fmla="*/ 12509 w 70599"/>
              <a:gd name="connsiteY2" fmla="*/ 42735 h 84378"/>
              <a:gd name="connsiteX3" fmla="*/ 41516 w 70599"/>
              <a:gd name="connsiteY3" fmla="*/ 73151 h 84378"/>
              <a:gd name="connsiteX4" fmla="*/ 63563 w 70599"/>
              <a:gd name="connsiteY4" fmla="*/ 64198 h 84378"/>
              <a:gd name="connsiteX5" fmla="*/ 70599 w 70599"/>
              <a:gd name="connsiteY5" fmla="*/ 72682 h 84378"/>
              <a:gd name="connsiteX6" fmla="*/ 41516 w 70599"/>
              <a:gd name="connsiteY6" fmla="*/ 84378 h 84378"/>
              <a:gd name="connsiteX7" fmla="*/ 0 w 70599"/>
              <a:gd name="connsiteY7" fmla="*/ 42430 h 84378"/>
              <a:gd name="connsiteX8" fmla="*/ 41516 w 70599"/>
              <a:gd name="connsiteY8" fmla="*/ 0 h 84378"/>
              <a:gd name="connsiteX9" fmla="*/ 69824 w 70599"/>
              <a:gd name="connsiteY9" fmla="*/ 11226 h 84378"/>
              <a:gd name="connsiteX10" fmla="*/ 62941 w 70599"/>
              <a:gd name="connsiteY10" fmla="*/ 19710 h 8437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70599" h="84378">
                <a:moveTo>
                  <a:pt x="62941" y="19710"/>
                </a:moveTo>
                <a:cubicBezTo>
                  <a:pt x="56997" y="14122"/>
                  <a:pt x="49339" y="11379"/>
                  <a:pt x="41287" y="11379"/>
                </a:cubicBezTo>
                <a:cubicBezTo>
                  <a:pt x="26428" y="11226"/>
                  <a:pt x="12661" y="23698"/>
                  <a:pt x="12509" y="42735"/>
                </a:cubicBezTo>
                <a:cubicBezTo>
                  <a:pt x="12509" y="57632"/>
                  <a:pt x="22123" y="73151"/>
                  <a:pt x="41516" y="73151"/>
                </a:cubicBezTo>
                <a:cubicBezTo>
                  <a:pt x="49644" y="73151"/>
                  <a:pt x="57619" y="69634"/>
                  <a:pt x="63563" y="64198"/>
                </a:cubicBezTo>
                <a:lnTo>
                  <a:pt x="70599" y="72682"/>
                </a:lnTo>
                <a:cubicBezTo>
                  <a:pt x="63093" y="80035"/>
                  <a:pt x="52857" y="84378"/>
                  <a:pt x="41516" y="84378"/>
                </a:cubicBezTo>
                <a:cubicBezTo>
                  <a:pt x="13918" y="84378"/>
                  <a:pt x="0" y="63575"/>
                  <a:pt x="0" y="42430"/>
                </a:cubicBezTo>
                <a:cubicBezTo>
                  <a:pt x="152" y="21310"/>
                  <a:pt x="14465" y="165"/>
                  <a:pt x="41516" y="0"/>
                </a:cubicBezTo>
                <a:cubicBezTo>
                  <a:pt x="52857" y="0"/>
                  <a:pt x="62001" y="3530"/>
                  <a:pt x="69824" y="11226"/>
                </a:cubicBezTo>
                <a:lnTo>
                  <a:pt x="62941" y="1971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028634" y="4449483"/>
            <a:ext cx="25565" cy="113144"/>
          </a:xfrm>
          <a:custGeom>
            <a:avLst/>
            <a:gdLst>
              <a:gd name="connsiteX0" fmla="*/ 25565 w 25565"/>
              <a:gd name="connsiteY0" fmla="*/ 113144 h 113144"/>
              <a:gd name="connsiteX1" fmla="*/ 0 w 25565"/>
              <a:gd name="connsiteY1" fmla="*/ 88988 h 113144"/>
              <a:gd name="connsiteX2" fmla="*/ 0 w 25565"/>
              <a:gd name="connsiteY2" fmla="*/ 0 h 113144"/>
              <a:gd name="connsiteX3" fmla="*/ 12585 w 25565"/>
              <a:gd name="connsiteY3" fmla="*/ 0 h 113144"/>
              <a:gd name="connsiteX4" fmla="*/ 12585 w 25565"/>
              <a:gd name="connsiteY4" fmla="*/ 88988 h 113144"/>
              <a:gd name="connsiteX5" fmla="*/ 25565 w 25565"/>
              <a:gd name="connsiteY5" fmla="*/ 102120 h 113144"/>
              <a:gd name="connsiteX6" fmla="*/ 25565 w 25565"/>
              <a:gd name="connsiteY6" fmla="*/ 113144 h 11314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25565" h="113144">
                <a:moveTo>
                  <a:pt x="25565" y="113144"/>
                </a:moveTo>
                <a:cubicBezTo>
                  <a:pt x="8915" y="114896"/>
                  <a:pt x="0" y="106730"/>
                  <a:pt x="0" y="88988"/>
                </a:cubicBezTo>
                <a:lnTo>
                  <a:pt x="0" y="0"/>
                </a:lnTo>
                <a:lnTo>
                  <a:pt x="12585" y="0"/>
                </a:lnTo>
                <a:lnTo>
                  <a:pt x="12585" y="88988"/>
                </a:lnTo>
                <a:cubicBezTo>
                  <a:pt x="12585" y="98094"/>
                  <a:pt x="15011" y="102895"/>
                  <a:pt x="25565" y="102120"/>
                </a:cubicBezTo>
                <a:lnTo>
                  <a:pt x="25565" y="113144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064519" y="4545190"/>
            <a:ext cx="25095" cy="34556"/>
          </a:xfrm>
          <a:custGeom>
            <a:avLst/>
            <a:gdLst>
              <a:gd name="connsiteX0" fmla="*/ 12547 w 25095"/>
              <a:gd name="connsiteY0" fmla="*/ 0 h 34556"/>
              <a:gd name="connsiteX1" fmla="*/ 12547 w 25095"/>
              <a:gd name="connsiteY1" fmla="*/ 34556 h 345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095" h="34556">
                <a:moveTo>
                  <a:pt x="12547" y="0"/>
                </a:moveTo>
                <a:lnTo>
                  <a:pt x="12547" y="34556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002435" y="4760525"/>
            <a:ext cx="89179" cy="112052"/>
          </a:xfrm>
          <a:custGeom>
            <a:avLst/>
            <a:gdLst>
              <a:gd name="connsiteX0" fmla="*/ 89179 w 89179"/>
              <a:gd name="connsiteY0" fmla="*/ 112052 h 112052"/>
              <a:gd name="connsiteX1" fmla="*/ 70611 w 89179"/>
              <a:gd name="connsiteY1" fmla="*/ 112052 h 112052"/>
              <a:gd name="connsiteX2" fmla="*/ 13144 w 89179"/>
              <a:gd name="connsiteY2" fmla="*/ 18262 h 112052"/>
              <a:gd name="connsiteX3" fmla="*/ 13144 w 89179"/>
              <a:gd name="connsiteY3" fmla="*/ 112052 h 112052"/>
              <a:gd name="connsiteX4" fmla="*/ 0 w 89179"/>
              <a:gd name="connsiteY4" fmla="*/ 112052 h 112052"/>
              <a:gd name="connsiteX5" fmla="*/ 0 w 89179"/>
              <a:gd name="connsiteY5" fmla="*/ 0 h 112052"/>
              <a:gd name="connsiteX6" fmla="*/ 15875 w 89179"/>
              <a:gd name="connsiteY6" fmla="*/ 0 h 112052"/>
              <a:gd name="connsiteX7" fmla="*/ 76047 w 89179"/>
              <a:gd name="connsiteY7" fmla="*/ 97662 h 112052"/>
              <a:gd name="connsiteX8" fmla="*/ 76047 w 89179"/>
              <a:gd name="connsiteY8" fmla="*/ 0 h 112052"/>
              <a:gd name="connsiteX9" fmla="*/ 89179 w 89179"/>
              <a:gd name="connsiteY9" fmla="*/ 0 h 112052"/>
              <a:gd name="connsiteX10" fmla="*/ 89179 w 89179"/>
              <a:gd name="connsiteY10" fmla="*/ 112052 h 11205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89179" h="112052">
                <a:moveTo>
                  <a:pt x="89179" y="112052"/>
                </a:moveTo>
                <a:lnTo>
                  <a:pt x="70611" y="112052"/>
                </a:lnTo>
                <a:lnTo>
                  <a:pt x="13144" y="18262"/>
                </a:lnTo>
                <a:lnTo>
                  <a:pt x="13144" y="112052"/>
                </a:lnTo>
                <a:lnTo>
                  <a:pt x="0" y="112052"/>
                </a:lnTo>
                <a:lnTo>
                  <a:pt x="0" y="0"/>
                </a:lnTo>
                <a:lnTo>
                  <a:pt x="15875" y="0"/>
                </a:lnTo>
                <a:lnTo>
                  <a:pt x="76047" y="97662"/>
                </a:lnTo>
                <a:lnTo>
                  <a:pt x="76047" y="0"/>
                </a:lnTo>
                <a:lnTo>
                  <a:pt x="89179" y="0"/>
                </a:lnTo>
                <a:lnTo>
                  <a:pt x="89179" y="112052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116950" y="4759909"/>
            <a:ext cx="12979" cy="17945"/>
          </a:xfrm>
          <a:custGeom>
            <a:avLst/>
            <a:gdLst>
              <a:gd name="connsiteX0" fmla="*/ 0 w 12979"/>
              <a:gd name="connsiteY0" fmla="*/ 0 h 17945"/>
              <a:gd name="connsiteX1" fmla="*/ 12979 w 12979"/>
              <a:gd name="connsiteY1" fmla="*/ 0 h 17945"/>
              <a:gd name="connsiteX2" fmla="*/ 12979 w 12979"/>
              <a:gd name="connsiteY2" fmla="*/ 17945 h 17945"/>
              <a:gd name="connsiteX3" fmla="*/ 0 w 12979"/>
              <a:gd name="connsiteY3" fmla="*/ 17945 h 17945"/>
              <a:gd name="connsiteX4" fmla="*/ 0 w 12979"/>
              <a:gd name="connsiteY4" fmla="*/ 0 h 1794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2979" h="17945">
                <a:moveTo>
                  <a:pt x="0" y="0"/>
                </a:moveTo>
                <a:lnTo>
                  <a:pt x="12979" y="0"/>
                </a:lnTo>
                <a:lnTo>
                  <a:pt x="12979" y="17945"/>
                </a:lnTo>
                <a:lnTo>
                  <a:pt x="0" y="17945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117140" y="4790630"/>
            <a:ext cx="12623" cy="81940"/>
          </a:xfrm>
          <a:custGeom>
            <a:avLst/>
            <a:gdLst>
              <a:gd name="connsiteX0" fmla="*/ 6311 w 12623"/>
              <a:gd name="connsiteY0" fmla="*/ 0 h 81940"/>
              <a:gd name="connsiteX1" fmla="*/ 6311 w 12623"/>
              <a:gd name="connsiteY1" fmla="*/ 81940 h 819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2623" h="81940">
                <a:moveTo>
                  <a:pt x="6311" y="0"/>
                </a:moveTo>
                <a:lnTo>
                  <a:pt x="6311" y="81940"/>
                </a:lnTo>
              </a:path>
            </a:pathLst>
          </a:custGeom>
          <a:ln w="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143531" y="4767610"/>
            <a:ext cx="42265" cy="105435"/>
          </a:xfrm>
          <a:custGeom>
            <a:avLst/>
            <a:gdLst>
              <a:gd name="connsiteX0" fmla="*/ 42265 w 42265"/>
              <a:gd name="connsiteY0" fmla="*/ 105435 h 105435"/>
              <a:gd name="connsiteX1" fmla="*/ 13296 w 42265"/>
              <a:gd name="connsiteY1" fmla="*/ 81279 h 105435"/>
              <a:gd name="connsiteX2" fmla="*/ 13296 w 42265"/>
              <a:gd name="connsiteY2" fmla="*/ 33731 h 105435"/>
              <a:gd name="connsiteX3" fmla="*/ 0 w 42265"/>
              <a:gd name="connsiteY3" fmla="*/ 33731 h 105435"/>
              <a:gd name="connsiteX4" fmla="*/ 0 w 42265"/>
              <a:gd name="connsiteY4" fmla="*/ 23799 h 105435"/>
              <a:gd name="connsiteX5" fmla="*/ 13296 w 42265"/>
              <a:gd name="connsiteY5" fmla="*/ 23799 h 105435"/>
              <a:gd name="connsiteX6" fmla="*/ 13296 w 42265"/>
              <a:gd name="connsiteY6" fmla="*/ 1092 h 105435"/>
              <a:gd name="connsiteX7" fmla="*/ 25806 w 42265"/>
              <a:gd name="connsiteY7" fmla="*/ 0 h 105435"/>
              <a:gd name="connsiteX8" fmla="*/ 25806 w 42265"/>
              <a:gd name="connsiteY8" fmla="*/ 23799 h 105435"/>
              <a:gd name="connsiteX9" fmla="*/ 42265 w 42265"/>
              <a:gd name="connsiteY9" fmla="*/ 23799 h 105435"/>
              <a:gd name="connsiteX10" fmla="*/ 42265 w 42265"/>
              <a:gd name="connsiteY10" fmla="*/ 33731 h 105435"/>
              <a:gd name="connsiteX11" fmla="*/ 25806 w 42265"/>
              <a:gd name="connsiteY11" fmla="*/ 33731 h 105435"/>
              <a:gd name="connsiteX12" fmla="*/ 25806 w 42265"/>
              <a:gd name="connsiteY12" fmla="*/ 81279 h 105435"/>
              <a:gd name="connsiteX13" fmla="*/ 42265 w 42265"/>
              <a:gd name="connsiteY13" fmla="*/ 94729 h 105435"/>
              <a:gd name="connsiteX14" fmla="*/ 42265 w 42265"/>
              <a:gd name="connsiteY14" fmla="*/ 105435 h 1054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</a:cxnLst>
            <a:rect l="l" t="t" r="r" b="b"/>
            <a:pathLst>
              <a:path w="42265" h="105435">
                <a:moveTo>
                  <a:pt x="42265" y="105435"/>
                </a:moveTo>
                <a:cubicBezTo>
                  <a:pt x="25615" y="107200"/>
                  <a:pt x="13296" y="99059"/>
                  <a:pt x="13296" y="81279"/>
                </a:cubicBezTo>
                <a:lnTo>
                  <a:pt x="13296" y="33731"/>
                </a:lnTo>
                <a:lnTo>
                  <a:pt x="0" y="33731"/>
                </a:lnTo>
                <a:lnTo>
                  <a:pt x="0" y="23799"/>
                </a:lnTo>
                <a:lnTo>
                  <a:pt x="13296" y="23799"/>
                </a:lnTo>
                <a:lnTo>
                  <a:pt x="13296" y="1092"/>
                </a:lnTo>
                <a:lnTo>
                  <a:pt x="25806" y="0"/>
                </a:lnTo>
                <a:lnTo>
                  <a:pt x="25806" y="23799"/>
                </a:lnTo>
                <a:lnTo>
                  <a:pt x="42265" y="23799"/>
                </a:lnTo>
                <a:lnTo>
                  <a:pt x="42265" y="33731"/>
                </a:lnTo>
                <a:lnTo>
                  <a:pt x="25806" y="33731"/>
                </a:lnTo>
                <a:lnTo>
                  <a:pt x="25806" y="81279"/>
                </a:lnTo>
                <a:cubicBezTo>
                  <a:pt x="25806" y="91363"/>
                  <a:pt x="31864" y="95503"/>
                  <a:pt x="42265" y="94729"/>
                </a:cubicBezTo>
                <a:lnTo>
                  <a:pt x="42265" y="105435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05846" y="4789804"/>
            <a:ext cx="50558" cy="82777"/>
          </a:xfrm>
          <a:custGeom>
            <a:avLst/>
            <a:gdLst>
              <a:gd name="connsiteX0" fmla="*/ 10718 w 50558"/>
              <a:gd name="connsiteY0" fmla="*/ 1141 h 82777"/>
              <a:gd name="connsiteX1" fmla="*/ 12014 w 50558"/>
              <a:gd name="connsiteY1" fmla="*/ 11542 h 82777"/>
              <a:gd name="connsiteX2" fmla="*/ 50558 w 50558"/>
              <a:gd name="connsiteY2" fmla="*/ 3211 h 82777"/>
              <a:gd name="connsiteX3" fmla="*/ 45910 w 50558"/>
              <a:gd name="connsiteY3" fmla="*/ 14120 h 82777"/>
              <a:gd name="connsiteX4" fmla="*/ 12471 w 50558"/>
              <a:gd name="connsiteY4" fmla="*/ 33945 h 82777"/>
              <a:gd name="connsiteX5" fmla="*/ 12471 w 50558"/>
              <a:gd name="connsiteY5" fmla="*/ 82776 h 82777"/>
              <a:gd name="connsiteX6" fmla="*/ 0 w 50558"/>
              <a:gd name="connsiteY6" fmla="*/ 82776 h 82777"/>
              <a:gd name="connsiteX7" fmla="*/ 0 w 50558"/>
              <a:gd name="connsiteY7" fmla="*/ 1141 h 82777"/>
              <a:gd name="connsiteX8" fmla="*/ 10718 w 50558"/>
              <a:gd name="connsiteY8" fmla="*/ 1141 h 8277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50558" h="82777">
                <a:moveTo>
                  <a:pt x="10718" y="1141"/>
                </a:moveTo>
                <a:lnTo>
                  <a:pt x="12014" y="11542"/>
                </a:lnTo>
                <a:cubicBezTo>
                  <a:pt x="20142" y="-2224"/>
                  <a:pt x="38709" y="-2694"/>
                  <a:pt x="50558" y="3211"/>
                </a:cubicBezTo>
                <a:lnTo>
                  <a:pt x="45910" y="14120"/>
                </a:lnTo>
                <a:cubicBezTo>
                  <a:pt x="29286" y="6259"/>
                  <a:pt x="12471" y="15568"/>
                  <a:pt x="12471" y="33945"/>
                </a:cubicBezTo>
                <a:lnTo>
                  <a:pt x="12471" y="82776"/>
                </a:lnTo>
                <a:lnTo>
                  <a:pt x="0" y="82776"/>
                </a:lnTo>
                <a:lnTo>
                  <a:pt x="0" y="1141"/>
                </a:lnTo>
                <a:lnTo>
                  <a:pt x="10718" y="1141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70366" y="4759909"/>
            <a:ext cx="12979" cy="17945"/>
          </a:xfrm>
          <a:custGeom>
            <a:avLst/>
            <a:gdLst>
              <a:gd name="connsiteX0" fmla="*/ 0 w 12979"/>
              <a:gd name="connsiteY0" fmla="*/ 0 h 17945"/>
              <a:gd name="connsiteX1" fmla="*/ 12979 w 12979"/>
              <a:gd name="connsiteY1" fmla="*/ 0 h 17945"/>
              <a:gd name="connsiteX2" fmla="*/ 12979 w 12979"/>
              <a:gd name="connsiteY2" fmla="*/ 17945 h 17945"/>
              <a:gd name="connsiteX3" fmla="*/ 0 w 12979"/>
              <a:gd name="connsiteY3" fmla="*/ 17945 h 17945"/>
              <a:gd name="connsiteX4" fmla="*/ 0 w 12979"/>
              <a:gd name="connsiteY4" fmla="*/ 0 h 1794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2979" h="17945">
                <a:moveTo>
                  <a:pt x="0" y="0"/>
                </a:moveTo>
                <a:lnTo>
                  <a:pt x="12979" y="0"/>
                </a:lnTo>
                <a:lnTo>
                  <a:pt x="12979" y="17945"/>
                </a:lnTo>
                <a:lnTo>
                  <a:pt x="0" y="17945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70556" y="4790630"/>
            <a:ext cx="12623" cy="81940"/>
          </a:xfrm>
          <a:custGeom>
            <a:avLst/>
            <a:gdLst>
              <a:gd name="connsiteX0" fmla="*/ 6312 w 12623"/>
              <a:gd name="connsiteY0" fmla="*/ 0 h 81940"/>
              <a:gd name="connsiteX1" fmla="*/ 6312 w 12623"/>
              <a:gd name="connsiteY1" fmla="*/ 81940 h 819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2623" h="81940">
                <a:moveTo>
                  <a:pt x="6312" y="0"/>
                </a:moveTo>
                <a:lnTo>
                  <a:pt x="6312" y="81940"/>
                </a:lnTo>
              </a:path>
            </a:pathLst>
          </a:custGeom>
          <a:ln w="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03358" y="4789492"/>
            <a:ext cx="70599" cy="84378"/>
          </a:xfrm>
          <a:custGeom>
            <a:avLst/>
            <a:gdLst>
              <a:gd name="connsiteX0" fmla="*/ 62902 w 70599"/>
              <a:gd name="connsiteY0" fmla="*/ 19710 h 84378"/>
              <a:gd name="connsiteX1" fmla="*/ 41287 w 70599"/>
              <a:gd name="connsiteY1" fmla="*/ 11379 h 84378"/>
              <a:gd name="connsiteX2" fmla="*/ 12509 w 70599"/>
              <a:gd name="connsiteY2" fmla="*/ 42735 h 84378"/>
              <a:gd name="connsiteX3" fmla="*/ 41440 w 70599"/>
              <a:gd name="connsiteY3" fmla="*/ 73152 h 84378"/>
              <a:gd name="connsiteX4" fmla="*/ 63525 w 70599"/>
              <a:gd name="connsiteY4" fmla="*/ 64198 h 84378"/>
              <a:gd name="connsiteX5" fmla="*/ 70599 w 70599"/>
              <a:gd name="connsiteY5" fmla="*/ 72682 h 84378"/>
              <a:gd name="connsiteX6" fmla="*/ 41440 w 70599"/>
              <a:gd name="connsiteY6" fmla="*/ 84378 h 84378"/>
              <a:gd name="connsiteX7" fmla="*/ 0 w 70599"/>
              <a:gd name="connsiteY7" fmla="*/ 42430 h 84378"/>
              <a:gd name="connsiteX8" fmla="*/ 41440 w 70599"/>
              <a:gd name="connsiteY8" fmla="*/ 0 h 84378"/>
              <a:gd name="connsiteX9" fmla="*/ 69786 w 70599"/>
              <a:gd name="connsiteY9" fmla="*/ 11226 h 84378"/>
              <a:gd name="connsiteX10" fmla="*/ 62902 w 70599"/>
              <a:gd name="connsiteY10" fmla="*/ 19710 h 8437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70599" h="84378">
                <a:moveTo>
                  <a:pt x="62902" y="19710"/>
                </a:moveTo>
                <a:cubicBezTo>
                  <a:pt x="56997" y="14122"/>
                  <a:pt x="49301" y="11379"/>
                  <a:pt x="41287" y="11379"/>
                </a:cubicBezTo>
                <a:cubicBezTo>
                  <a:pt x="26428" y="11226"/>
                  <a:pt x="12661" y="23698"/>
                  <a:pt x="12509" y="42735"/>
                </a:cubicBezTo>
                <a:cubicBezTo>
                  <a:pt x="12509" y="57632"/>
                  <a:pt x="22085" y="73152"/>
                  <a:pt x="41440" y="73152"/>
                </a:cubicBezTo>
                <a:cubicBezTo>
                  <a:pt x="49606" y="73152"/>
                  <a:pt x="57619" y="69634"/>
                  <a:pt x="63525" y="64198"/>
                </a:cubicBezTo>
                <a:lnTo>
                  <a:pt x="70599" y="72682"/>
                </a:lnTo>
                <a:cubicBezTo>
                  <a:pt x="63055" y="80035"/>
                  <a:pt x="52819" y="84378"/>
                  <a:pt x="41440" y="84378"/>
                </a:cubicBezTo>
                <a:cubicBezTo>
                  <a:pt x="13919" y="84378"/>
                  <a:pt x="0" y="63576"/>
                  <a:pt x="0" y="42430"/>
                </a:cubicBezTo>
                <a:cubicBezTo>
                  <a:pt x="152" y="21310"/>
                  <a:pt x="14427" y="165"/>
                  <a:pt x="41440" y="0"/>
                </a:cubicBezTo>
                <a:cubicBezTo>
                  <a:pt x="52819" y="0"/>
                  <a:pt x="61925" y="3530"/>
                  <a:pt x="69786" y="11226"/>
                </a:cubicBezTo>
                <a:lnTo>
                  <a:pt x="62902" y="1971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435465" y="4759899"/>
            <a:ext cx="60007" cy="112522"/>
          </a:xfrm>
          <a:custGeom>
            <a:avLst/>
            <a:gdLst>
              <a:gd name="connsiteX0" fmla="*/ 60007 w 60007"/>
              <a:gd name="connsiteY0" fmla="*/ 12319 h 112522"/>
              <a:gd name="connsiteX1" fmla="*/ 13284 w 60007"/>
              <a:gd name="connsiteY1" fmla="*/ 12319 h 112522"/>
              <a:gd name="connsiteX2" fmla="*/ 13284 w 60007"/>
              <a:gd name="connsiteY2" fmla="*/ 50241 h 112522"/>
              <a:gd name="connsiteX3" fmla="*/ 59385 w 60007"/>
              <a:gd name="connsiteY3" fmla="*/ 50241 h 112522"/>
              <a:gd name="connsiteX4" fmla="*/ 59385 w 60007"/>
              <a:gd name="connsiteY4" fmla="*/ 62598 h 112522"/>
              <a:gd name="connsiteX5" fmla="*/ 13284 w 60007"/>
              <a:gd name="connsiteY5" fmla="*/ 62598 h 112522"/>
              <a:gd name="connsiteX6" fmla="*/ 13131 w 60007"/>
              <a:gd name="connsiteY6" fmla="*/ 100050 h 112522"/>
              <a:gd name="connsiteX7" fmla="*/ 60007 w 60007"/>
              <a:gd name="connsiteY7" fmla="*/ 100050 h 112522"/>
              <a:gd name="connsiteX8" fmla="*/ 60007 w 60007"/>
              <a:gd name="connsiteY8" fmla="*/ 112522 h 112522"/>
              <a:gd name="connsiteX9" fmla="*/ 0 w 60007"/>
              <a:gd name="connsiteY9" fmla="*/ 112522 h 112522"/>
              <a:gd name="connsiteX10" fmla="*/ 0 w 60007"/>
              <a:gd name="connsiteY10" fmla="*/ 0 h 112522"/>
              <a:gd name="connsiteX11" fmla="*/ 60007 w 60007"/>
              <a:gd name="connsiteY11" fmla="*/ 0 h 112522"/>
              <a:gd name="connsiteX12" fmla="*/ 60007 w 60007"/>
              <a:gd name="connsiteY12" fmla="*/ 12319 h 11252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60007" h="112522">
                <a:moveTo>
                  <a:pt x="60007" y="12319"/>
                </a:moveTo>
                <a:lnTo>
                  <a:pt x="13284" y="12319"/>
                </a:lnTo>
                <a:lnTo>
                  <a:pt x="13284" y="50241"/>
                </a:lnTo>
                <a:lnTo>
                  <a:pt x="59385" y="50241"/>
                </a:lnTo>
                <a:lnTo>
                  <a:pt x="59385" y="62598"/>
                </a:lnTo>
                <a:lnTo>
                  <a:pt x="13284" y="62598"/>
                </a:lnTo>
                <a:lnTo>
                  <a:pt x="13131" y="100050"/>
                </a:lnTo>
                <a:lnTo>
                  <a:pt x="60007" y="100050"/>
                </a:lnTo>
                <a:lnTo>
                  <a:pt x="60007" y="112522"/>
                </a:lnTo>
                <a:lnTo>
                  <a:pt x="0" y="112522"/>
                </a:lnTo>
                <a:lnTo>
                  <a:pt x="0" y="0"/>
                </a:lnTo>
                <a:lnTo>
                  <a:pt x="60007" y="0"/>
                </a:lnTo>
                <a:lnTo>
                  <a:pt x="60007" y="12319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510562" y="4790945"/>
            <a:ext cx="73622" cy="81635"/>
          </a:xfrm>
          <a:custGeom>
            <a:avLst/>
            <a:gdLst>
              <a:gd name="connsiteX0" fmla="*/ 57785 w 73622"/>
              <a:gd name="connsiteY0" fmla="*/ 0 h 81635"/>
              <a:gd name="connsiteX1" fmla="*/ 73304 w 73622"/>
              <a:gd name="connsiteY1" fmla="*/ 0 h 81635"/>
              <a:gd name="connsiteX2" fmla="*/ 44843 w 73622"/>
              <a:gd name="connsiteY2" fmla="*/ 40969 h 81635"/>
              <a:gd name="connsiteX3" fmla="*/ 73621 w 73622"/>
              <a:gd name="connsiteY3" fmla="*/ 81635 h 81635"/>
              <a:gd name="connsiteX4" fmla="*/ 58102 w 73622"/>
              <a:gd name="connsiteY4" fmla="*/ 81635 h 81635"/>
              <a:gd name="connsiteX5" fmla="*/ 36830 w 73622"/>
              <a:gd name="connsiteY5" fmla="*/ 50126 h 81635"/>
              <a:gd name="connsiteX6" fmla="*/ 15519 w 73622"/>
              <a:gd name="connsiteY6" fmla="*/ 81635 h 81635"/>
              <a:gd name="connsiteX7" fmla="*/ 0 w 73622"/>
              <a:gd name="connsiteY7" fmla="*/ 81635 h 81635"/>
              <a:gd name="connsiteX8" fmla="*/ 28663 w 73622"/>
              <a:gd name="connsiteY8" fmla="*/ 40969 h 81635"/>
              <a:gd name="connsiteX9" fmla="*/ 355 w 73622"/>
              <a:gd name="connsiteY9" fmla="*/ 0 h 81635"/>
              <a:gd name="connsiteX10" fmla="*/ 15875 w 73622"/>
              <a:gd name="connsiteY10" fmla="*/ 0 h 81635"/>
              <a:gd name="connsiteX11" fmla="*/ 36830 w 73622"/>
              <a:gd name="connsiteY11" fmla="*/ 31864 h 81635"/>
              <a:gd name="connsiteX12" fmla="*/ 57785 w 73622"/>
              <a:gd name="connsiteY12" fmla="*/ 0 h 816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73622" h="81635">
                <a:moveTo>
                  <a:pt x="57785" y="0"/>
                </a:moveTo>
                <a:lnTo>
                  <a:pt x="73304" y="0"/>
                </a:lnTo>
                <a:lnTo>
                  <a:pt x="44843" y="40969"/>
                </a:lnTo>
                <a:lnTo>
                  <a:pt x="73621" y="81635"/>
                </a:lnTo>
                <a:lnTo>
                  <a:pt x="58102" y="81635"/>
                </a:lnTo>
                <a:lnTo>
                  <a:pt x="36830" y="50126"/>
                </a:lnTo>
                <a:lnTo>
                  <a:pt x="15519" y="81635"/>
                </a:lnTo>
                <a:lnTo>
                  <a:pt x="0" y="81635"/>
                </a:lnTo>
                <a:lnTo>
                  <a:pt x="28663" y="40969"/>
                </a:lnTo>
                <a:lnTo>
                  <a:pt x="355" y="0"/>
                </a:lnTo>
                <a:lnTo>
                  <a:pt x="15875" y="0"/>
                </a:lnTo>
                <a:lnTo>
                  <a:pt x="36830" y="31864"/>
                </a:lnTo>
                <a:lnTo>
                  <a:pt x="57785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876651" y="4855452"/>
            <a:ext cx="25095" cy="34556"/>
          </a:xfrm>
          <a:custGeom>
            <a:avLst/>
            <a:gdLst>
              <a:gd name="connsiteX0" fmla="*/ 12547 w 25095"/>
              <a:gd name="connsiteY0" fmla="*/ 0 h 34556"/>
              <a:gd name="connsiteX1" fmla="*/ 12547 w 25095"/>
              <a:gd name="connsiteY1" fmla="*/ 34556 h 345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095" h="34556">
                <a:moveTo>
                  <a:pt x="12547" y="0"/>
                </a:moveTo>
                <a:lnTo>
                  <a:pt x="12547" y="34556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71732" y="4760525"/>
            <a:ext cx="89179" cy="112052"/>
          </a:xfrm>
          <a:custGeom>
            <a:avLst/>
            <a:gdLst>
              <a:gd name="connsiteX0" fmla="*/ 89179 w 89179"/>
              <a:gd name="connsiteY0" fmla="*/ 112052 h 112052"/>
              <a:gd name="connsiteX1" fmla="*/ 70611 w 89179"/>
              <a:gd name="connsiteY1" fmla="*/ 112052 h 112052"/>
              <a:gd name="connsiteX2" fmla="*/ 13131 w 89179"/>
              <a:gd name="connsiteY2" fmla="*/ 18262 h 112052"/>
              <a:gd name="connsiteX3" fmla="*/ 13131 w 89179"/>
              <a:gd name="connsiteY3" fmla="*/ 112052 h 112052"/>
              <a:gd name="connsiteX4" fmla="*/ 0 w 89179"/>
              <a:gd name="connsiteY4" fmla="*/ 112052 h 112052"/>
              <a:gd name="connsiteX5" fmla="*/ 0 w 89179"/>
              <a:gd name="connsiteY5" fmla="*/ 0 h 112052"/>
              <a:gd name="connsiteX6" fmla="*/ 15875 w 89179"/>
              <a:gd name="connsiteY6" fmla="*/ 0 h 112052"/>
              <a:gd name="connsiteX7" fmla="*/ 76047 w 89179"/>
              <a:gd name="connsiteY7" fmla="*/ 97662 h 112052"/>
              <a:gd name="connsiteX8" fmla="*/ 76047 w 89179"/>
              <a:gd name="connsiteY8" fmla="*/ 0 h 112052"/>
              <a:gd name="connsiteX9" fmla="*/ 89179 w 89179"/>
              <a:gd name="connsiteY9" fmla="*/ 0 h 112052"/>
              <a:gd name="connsiteX10" fmla="*/ 89179 w 89179"/>
              <a:gd name="connsiteY10" fmla="*/ 112052 h 11205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89179" h="112052">
                <a:moveTo>
                  <a:pt x="89179" y="112052"/>
                </a:moveTo>
                <a:lnTo>
                  <a:pt x="70611" y="112052"/>
                </a:lnTo>
                <a:lnTo>
                  <a:pt x="13131" y="18262"/>
                </a:lnTo>
                <a:lnTo>
                  <a:pt x="13131" y="112052"/>
                </a:lnTo>
                <a:lnTo>
                  <a:pt x="0" y="112052"/>
                </a:lnTo>
                <a:lnTo>
                  <a:pt x="0" y="0"/>
                </a:lnTo>
                <a:lnTo>
                  <a:pt x="15875" y="0"/>
                </a:lnTo>
                <a:lnTo>
                  <a:pt x="76047" y="97662"/>
                </a:lnTo>
                <a:lnTo>
                  <a:pt x="76047" y="0"/>
                </a:lnTo>
                <a:lnTo>
                  <a:pt x="89179" y="0"/>
                </a:lnTo>
                <a:lnTo>
                  <a:pt x="89179" y="112052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264522" y="4816398"/>
            <a:ext cx="43205" cy="12674"/>
          </a:xfrm>
          <a:custGeom>
            <a:avLst/>
            <a:gdLst>
              <a:gd name="connsiteX0" fmla="*/ 0 w 43205"/>
              <a:gd name="connsiteY0" fmla="*/ 6337 h 12674"/>
              <a:gd name="connsiteX1" fmla="*/ 43205 w 43205"/>
              <a:gd name="connsiteY1" fmla="*/ 6337 h 1267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43205" h="12674">
                <a:moveTo>
                  <a:pt x="0" y="6337"/>
                </a:moveTo>
                <a:lnTo>
                  <a:pt x="43205" y="6337"/>
                </a:lnTo>
              </a:path>
            </a:pathLst>
          </a:custGeom>
          <a:ln w="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566099" y="4789804"/>
            <a:ext cx="50558" cy="82777"/>
          </a:xfrm>
          <a:custGeom>
            <a:avLst/>
            <a:gdLst>
              <a:gd name="connsiteX0" fmla="*/ 10718 w 50558"/>
              <a:gd name="connsiteY0" fmla="*/ 1141 h 82777"/>
              <a:gd name="connsiteX1" fmla="*/ 12014 w 50558"/>
              <a:gd name="connsiteY1" fmla="*/ 11542 h 82777"/>
              <a:gd name="connsiteX2" fmla="*/ 50558 w 50558"/>
              <a:gd name="connsiteY2" fmla="*/ 3211 h 82777"/>
              <a:gd name="connsiteX3" fmla="*/ 45948 w 50558"/>
              <a:gd name="connsiteY3" fmla="*/ 14120 h 82777"/>
              <a:gd name="connsiteX4" fmla="*/ 12471 w 50558"/>
              <a:gd name="connsiteY4" fmla="*/ 33945 h 82777"/>
              <a:gd name="connsiteX5" fmla="*/ 12471 w 50558"/>
              <a:gd name="connsiteY5" fmla="*/ 82776 h 82777"/>
              <a:gd name="connsiteX6" fmla="*/ 0 w 50558"/>
              <a:gd name="connsiteY6" fmla="*/ 82776 h 82777"/>
              <a:gd name="connsiteX7" fmla="*/ 0 w 50558"/>
              <a:gd name="connsiteY7" fmla="*/ 1141 h 82777"/>
              <a:gd name="connsiteX8" fmla="*/ 10718 w 50558"/>
              <a:gd name="connsiteY8" fmla="*/ 1141 h 8277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50558" h="82777">
                <a:moveTo>
                  <a:pt x="10718" y="1141"/>
                </a:moveTo>
                <a:lnTo>
                  <a:pt x="12014" y="11542"/>
                </a:lnTo>
                <a:cubicBezTo>
                  <a:pt x="20142" y="-2224"/>
                  <a:pt x="38709" y="-2694"/>
                  <a:pt x="50558" y="3211"/>
                </a:cubicBezTo>
                <a:lnTo>
                  <a:pt x="45948" y="14120"/>
                </a:lnTo>
                <a:cubicBezTo>
                  <a:pt x="29286" y="6259"/>
                  <a:pt x="12471" y="15568"/>
                  <a:pt x="12471" y="33945"/>
                </a:cubicBezTo>
                <a:lnTo>
                  <a:pt x="12471" y="82776"/>
                </a:lnTo>
                <a:lnTo>
                  <a:pt x="0" y="82776"/>
                </a:lnTo>
                <a:lnTo>
                  <a:pt x="0" y="1141"/>
                </a:lnTo>
                <a:lnTo>
                  <a:pt x="10718" y="1141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716933" y="4790945"/>
            <a:ext cx="73621" cy="81635"/>
          </a:xfrm>
          <a:custGeom>
            <a:avLst/>
            <a:gdLst>
              <a:gd name="connsiteX0" fmla="*/ 57784 w 73621"/>
              <a:gd name="connsiteY0" fmla="*/ 0 h 81635"/>
              <a:gd name="connsiteX1" fmla="*/ 73304 w 73621"/>
              <a:gd name="connsiteY1" fmla="*/ 0 h 81635"/>
              <a:gd name="connsiteX2" fmla="*/ 44843 w 73621"/>
              <a:gd name="connsiteY2" fmla="*/ 40969 h 81635"/>
              <a:gd name="connsiteX3" fmla="*/ 73621 w 73621"/>
              <a:gd name="connsiteY3" fmla="*/ 81635 h 81635"/>
              <a:gd name="connsiteX4" fmla="*/ 58102 w 73621"/>
              <a:gd name="connsiteY4" fmla="*/ 81635 h 81635"/>
              <a:gd name="connsiteX5" fmla="*/ 36829 w 73621"/>
              <a:gd name="connsiteY5" fmla="*/ 50126 h 81635"/>
              <a:gd name="connsiteX6" fmla="*/ 15519 w 73621"/>
              <a:gd name="connsiteY6" fmla="*/ 81635 h 81635"/>
              <a:gd name="connsiteX7" fmla="*/ 0 w 73621"/>
              <a:gd name="connsiteY7" fmla="*/ 81635 h 81635"/>
              <a:gd name="connsiteX8" fmla="*/ 28663 w 73621"/>
              <a:gd name="connsiteY8" fmla="*/ 40969 h 81635"/>
              <a:gd name="connsiteX9" fmla="*/ 355 w 73621"/>
              <a:gd name="connsiteY9" fmla="*/ 0 h 81635"/>
              <a:gd name="connsiteX10" fmla="*/ 15875 w 73621"/>
              <a:gd name="connsiteY10" fmla="*/ 0 h 81635"/>
              <a:gd name="connsiteX11" fmla="*/ 36829 w 73621"/>
              <a:gd name="connsiteY11" fmla="*/ 31864 h 81635"/>
              <a:gd name="connsiteX12" fmla="*/ 57784 w 73621"/>
              <a:gd name="connsiteY12" fmla="*/ 0 h 816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73621" h="81635">
                <a:moveTo>
                  <a:pt x="57784" y="0"/>
                </a:moveTo>
                <a:lnTo>
                  <a:pt x="73304" y="0"/>
                </a:lnTo>
                <a:lnTo>
                  <a:pt x="44843" y="40969"/>
                </a:lnTo>
                <a:lnTo>
                  <a:pt x="73621" y="81635"/>
                </a:lnTo>
                <a:lnTo>
                  <a:pt x="58102" y="81635"/>
                </a:lnTo>
                <a:lnTo>
                  <a:pt x="36829" y="50126"/>
                </a:lnTo>
                <a:lnTo>
                  <a:pt x="15519" y="81635"/>
                </a:lnTo>
                <a:lnTo>
                  <a:pt x="0" y="81635"/>
                </a:lnTo>
                <a:lnTo>
                  <a:pt x="28663" y="40969"/>
                </a:lnTo>
                <a:lnTo>
                  <a:pt x="355" y="0"/>
                </a:lnTo>
                <a:lnTo>
                  <a:pt x="15875" y="0"/>
                </a:lnTo>
                <a:lnTo>
                  <a:pt x="36829" y="31864"/>
                </a:lnTo>
                <a:lnTo>
                  <a:pt x="57784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796380" y="4791413"/>
            <a:ext cx="78066" cy="111581"/>
          </a:xfrm>
          <a:custGeom>
            <a:avLst/>
            <a:gdLst>
              <a:gd name="connsiteX0" fmla="*/ 13093 w 78066"/>
              <a:gd name="connsiteY0" fmla="*/ 101180 h 111581"/>
              <a:gd name="connsiteX1" fmla="*/ 28612 w 78066"/>
              <a:gd name="connsiteY1" fmla="*/ 93167 h 111581"/>
              <a:gd name="connsiteX2" fmla="*/ 33108 w 78066"/>
              <a:gd name="connsiteY2" fmla="*/ 81470 h 111581"/>
              <a:gd name="connsiteX3" fmla="*/ 0 w 78066"/>
              <a:gd name="connsiteY3" fmla="*/ 0 h 111581"/>
              <a:gd name="connsiteX4" fmla="*/ 13449 w 78066"/>
              <a:gd name="connsiteY4" fmla="*/ 0 h 111581"/>
              <a:gd name="connsiteX5" fmla="*/ 39674 w 78066"/>
              <a:gd name="connsiteY5" fmla="*/ 67246 h 111581"/>
              <a:gd name="connsiteX6" fmla="*/ 64655 w 78066"/>
              <a:gd name="connsiteY6" fmla="*/ 0 h 111581"/>
              <a:gd name="connsiteX7" fmla="*/ 78066 w 78066"/>
              <a:gd name="connsiteY7" fmla="*/ 0 h 111581"/>
              <a:gd name="connsiteX8" fmla="*/ 40461 w 78066"/>
              <a:gd name="connsiteY8" fmla="*/ 97154 h 111581"/>
              <a:gd name="connsiteX9" fmla="*/ 13093 w 78066"/>
              <a:gd name="connsiteY9" fmla="*/ 111581 h 111581"/>
              <a:gd name="connsiteX10" fmla="*/ 13093 w 78066"/>
              <a:gd name="connsiteY10" fmla="*/ 101180 h 11158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78066" h="111581">
                <a:moveTo>
                  <a:pt x="13093" y="101180"/>
                </a:moveTo>
                <a:cubicBezTo>
                  <a:pt x="22872" y="102272"/>
                  <a:pt x="26542" y="98450"/>
                  <a:pt x="28612" y="93167"/>
                </a:cubicBezTo>
                <a:lnTo>
                  <a:pt x="33108" y="81470"/>
                </a:lnTo>
                <a:lnTo>
                  <a:pt x="0" y="0"/>
                </a:lnTo>
                <a:lnTo>
                  <a:pt x="13449" y="0"/>
                </a:lnTo>
                <a:lnTo>
                  <a:pt x="39674" y="67246"/>
                </a:lnTo>
                <a:lnTo>
                  <a:pt x="64655" y="0"/>
                </a:lnTo>
                <a:lnTo>
                  <a:pt x="78066" y="0"/>
                </a:lnTo>
                <a:lnTo>
                  <a:pt x="40461" y="97154"/>
                </a:lnTo>
                <a:cubicBezTo>
                  <a:pt x="35686" y="109982"/>
                  <a:pt x="24777" y="112674"/>
                  <a:pt x="13093" y="111581"/>
                </a:cubicBezTo>
                <a:lnTo>
                  <a:pt x="13093" y="10118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888917" y="4790319"/>
            <a:ext cx="73609" cy="82258"/>
          </a:xfrm>
          <a:custGeom>
            <a:avLst/>
            <a:gdLst>
              <a:gd name="connsiteX0" fmla="*/ 10554 w 73609"/>
              <a:gd name="connsiteY0" fmla="*/ 1092 h 82258"/>
              <a:gd name="connsiteX1" fmla="*/ 12153 w 73609"/>
              <a:gd name="connsiteY1" fmla="*/ 8636 h 82258"/>
              <a:gd name="connsiteX2" fmla="*/ 35496 w 73609"/>
              <a:gd name="connsiteY2" fmla="*/ 0 h 82258"/>
              <a:gd name="connsiteX3" fmla="*/ 73609 w 73609"/>
              <a:gd name="connsiteY3" fmla="*/ 35852 h 82258"/>
              <a:gd name="connsiteX4" fmla="*/ 73609 w 73609"/>
              <a:gd name="connsiteY4" fmla="*/ 82258 h 82258"/>
              <a:gd name="connsiteX5" fmla="*/ 61099 w 73609"/>
              <a:gd name="connsiteY5" fmla="*/ 82258 h 82258"/>
              <a:gd name="connsiteX6" fmla="*/ 61099 w 73609"/>
              <a:gd name="connsiteY6" fmla="*/ 35852 h 82258"/>
              <a:gd name="connsiteX7" fmla="*/ 36004 w 73609"/>
              <a:gd name="connsiteY7" fmla="*/ 11341 h 82258"/>
              <a:gd name="connsiteX8" fmla="*/ 12319 w 73609"/>
              <a:gd name="connsiteY8" fmla="*/ 19355 h 82258"/>
              <a:gd name="connsiteX9" fmla="*/ 12319 w 73609"/>
              <a:gd name="connsiteY9" fmla="*/ 82258 h 82258"/>
              <a:gd name="connsiteX10" fmla="*/ 0 w 73609"/>
              <a:gd name="connsiteY10" fmla="*/ 82258 h 82258"/>
              <a:gd name="connsiteX11" fmla="*/ 0 w 73609"/>
              <a:gd name="connsiteY11" fmla="*/ 1092 h 82258"/>
              <a:gd name="connsiteX12" fmla="*/ 10554 w 73609"/>
              <a:gd name="connsiteY12" fmla="*/ 1092 h 8225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73609" h="82258">
                <a:moveTo>
                  <a:pt x="10554" y="1092"/>
                </a:moveTo>
                <a:lnTo>
                  <a:pt x="12153" y="8636"/>
                </a:lnTo>
                <a:cubicBezTo>
                  <a:pt x="16776" y="3518"/>
                  <a:pt x="25920" y="152"/>
                  <a:pt x="35496" y="0"/>
                </a:cubicBezTo>
                <a:cubicBezTo>
                  <a:pt x="57429" y="470"/>
                  <a:pt x="73609" y="12153"/>
                  <a:pt x="73609" y="35852"/>
                </a:cubicBezTo>
                <a:lnTo>
                  <a:pt x="73609" y="82258"/>
                </a:lnTo>
                <a:lnTo>
                  <a:pt x="61099" y="82258"/>
                </a:lnTo>
                <a:lnTo>
                  <a:pt x="61099" y="35852"/>
                </a:lnTo>
                <a:cubicBezTo>
                  <a:pt x="60947" y="20332"/>
                  <a:pt x="50393" y="12319"/>
                  <a:pt x="36004" y="11341"/>
                </a:cubicBezTo>
                <a:cubicBezTo>
                  <a:pt x="29121" y="11023"/>
                  <a:pt x="18719" y="13093"/>
                  <a:pt x="12319" y="19355"/>
                </a:cubicBezTo>
                <a:lnTo>
                  <a:pt x="12319" y="82258"/>
                </a:lnTo>
                <a:lnTo>
                  <a:pt x="0" y="82258"/>
                </a:lnTo>
                <a:lnTo>
                  <a:pt x="0" y="1092"/>
                </a:lnTo>
                <a:lnTo>
                  <a:pt x="10554" y="1092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987355" y="4759909"/>
            <a:ext cx="12979" cy="17945"/>
          </a:xfrm>
          <a:custGeom>
            <a:avLst/>
            <a:gdLst>
              <a:gd name="connsiteX0" fmla="*/ 0 w 12979"/>
              <a:gd name="connsiteY0" fmla="*/ 0 h 17945"/>
              <a:gd name="connsiteX1" fmla="*/ 12979 w 12979"/>
              <a:gd name="connsiteY1" fmla="*/ 0 h 17945"/>
              <a:gd name="connsiteX2" fmla="*/ 12979 w 12979"/>
              <a:gd name="connsiteY2" fmla="*/ 17945 h 17945"/>
              <a:gd name="connsiteX3" fmla="*/ 0 w 12979"/>
              <a:gd name="connsiteY3" fmla="*/ 17945 h 17945"/>
              <a:gd name="connsiteX4" fmla="*/ 0 w 12979"/>
              <a:gd name="connsiteY4" fmla="*/ 0 h 1794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2979" h="17945">
                <a:moveTo>
                  <a:pt x="0" y="0"/>
                </a:moveTo>
                <a:lnTo>
                  <a:pt x="12979" y="0"/>
                </a:lnTo>
                <a:lnTo>
                  <a:pt x="12979" y="17945"/>
                </a:lnTo>
                <a:lnTo>
                  <a:pt x="0" y="17945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987558" y="4790630"/>
            <a:ext cx="12624" cy="81940"/>
          </a:xfrm>
          <a:custGeom>
            <a:avLst/>
            <a:gdLst>
              <a:gd name="connsiteX0" fmla="*/ 6312 w 12624"/>
              <a:gd name="connsiteY0" fmla="*/ 0 h 81940"/>
              <a:gd name="connsiteX1" fmla="*/ 6312 w 12624"/>
              <a:gd name="connsiteY1" fmla="*/ 81940 h 819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2624" h="81940">
                <a:moveTo>
                  <a:pt x="6312" y="0"/>
                </a:moveTo>
                <a:lnTo>
                  <a:pt x="6312" y="81940"/>
                </a:lnTo>
              </a:path>
            </a:pathLst>
          </a:custGeom>
          <a:ln w="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013941" y="4767610"/>
            <a:ext cx="42265" cy="105435"/>
          </a:xfrm>
          <a:custGeom>
            <a:avLst/>
            <a:gdLst>
              <a:gd name="connsiteX0" fmla="*/ 42265 w 42265"/>
              <a:gd name="connsiteY0" fmla="*/ 105435 h 105435"/>
              <a:gd name="connsiteX1" fmla="*/ 13296 w 42265"/>
              <a:gd name="connsiteY1" fmla="*/ 81279 h 105435"/>
              <a:gd name="connsiteX2" fmla="*/ 13296 w 42265"/>
              <a:gd name="connsiteY2" fmla="*/ 33731 h 105435"/>
              <a:gd name="connsiteX3" fmla="*/ 0 w 42265"/>
              <a:gd name="connsiteY3" fmla="*/ 33731 h 105435"/>
              <a:gd name="connsiteX4" fmla="*/ 0 w 42265"/>
              <a:gd name="connsiteY4" fmla="*/ 23799 h 105435"/>
              <a:gd name="connsiteX5" fmla="*/ 13296 w 42265"/>
              <a:gd name="connsiteY5" fmla="*/ 23799 h 105435"/>
              <a:gd name="connsiteX6" fmla="*/ 13296 w 42265"/>
              <a:gd name="connsiteY6" fmla="*/ 1092 h 105435"/>
              <a:gd name="connsiteX7" fmla="*/ 25806 w 42265"/>
              <a:gd name="connsiteY7" fmla="*/ 0 h 105435"/>
              <a:gd name="connsiteX8" fmla="*/ 25806 w 42265"/>
              <a:gd name="connsiteY8" fmla="*/ 23799 h 105435"/>
              <a:gd name="connsiteX9" fmla="*/ 42265 w 42265"/>
              <a:gd name="connsiteY9" fmla="*/ 23799 h 105435"/>
              <a:gd name="connsiteX10" fmla="*/ 42265 w 42265"/>
              <a:gd name="connsiteY10" fmla="*/ 33731 h 105435"/>
              <a:gd name="connsiteX11" fmla="*/ 25806 w 42265"/>
              <a:gd name="connsiteY11" fmla="*/ 33731 h 105435"/>
              <a:gd name="connsiteX12" fmla="*/ 25806 w 42265"/>
              <a:gd name="connsiteY12" fmla="*/ 81279 h 105435"/>
              <a:gd name="connsiteX13" fmla="*/ 42265 w 42265"/>
              <a:gd name="connsiteY13" fmla="*/ 94729 h 105435"/>
              <a:gd name="connsiteX14" fmla="*/ 42265 w 42265"/>
              <a:gd name="connsiteY14" fmla="*/ 105435 h 1054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</a:cxnLst>
            <a:rect l="l" t="t" r="r" b="b"/>
            <a:pathLst>
              <a:path w="42265" h="105435">
                <a:moveTo>
                  <a:pt x="42265" y="105435"/>
                </a:moveTo>
                <a:cubicBezTo>
                  <a:pt x="25615" y="107200"/>
                  <a:pt x="13296" y="99059"/>
                  <a:pt x="13296" y="81279"/>
                </a:cubicBezTo>
                <a:lnTo>
                  <a:pt x="13296" y="33731"/>
                </a:lnTo>
                <a:lnTo>
                  <a:pt x="0" y="33731"/>
                </a:lnTo>
                <a:lnTo>
                  <a:pt x="0" y="23799"/>
                </a:lnTo>
                <a:lnTo>
                  <a:pt x="13296" y="23799"/>
                </a:lnTo>
                <a:lnTo>
                  <a:pt x="13296" y="1092"/>
                </a:lnTo>
                <a:lnTo>
                  <a:pt x="25806" y="0"/>
                </a:lnTo>
                <a:lnTo>
                  <a:pt x="25806" y="23799"/>
                </a:lnTo>
                <a:lnTo>
                  <a:pt x="42265" y="23799"/>
                </a:lnTo>
                <a:lnTo>
                  <a:pt x="42265" y="33731"/>
                </a:lnTo>
                <a:lnTo>
                  <a:pt x="25806" y="33731"/>
                </a:lnTo>
                <a:lnTo>
                  <a:pt x="25806" y="81279"/>
                </a:lnTo>
                <a:cubicBezTo>
                  <a:pt x="25806" y="91363"/>
                  <a:pt x="31864" y="95503"/>
                  <a:pt x="42265" y="94729"/>
                </a:cubicBezTo>
                <a:lnTo>
                  <a:pt x="42265" y="105435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076256" y="4789804"/>
            <a:ext cx="50558" cy="82777"/>
          </a:xfrm>
          <a:custGeom>
            <a:avLst/>
            <a:gdLst>
              <a:gd name="connsiteX0" fmla="*/ 10719 w 50558"/>
              <a:gd name="connsiteY0" fmla="*/ 1141 h 82777"/>
              <a:gd name="connsiteX1" fmla="*/ 12014 w 50558"/>
              <a:gd name="connsiteY1" fmla="*/ 11542 h 82777"/>
              <a:gd name="connsiteX2" fmla="*/ 50558 w 50558"/>
              <a:gd name="connsiteY2" fmla="*/ 3211 h 82777"/>
              <a:gd name="connsiteX3" fmla="*/ 45910 w 50558"/>
              <a:gd name="connsiteY3" fmla="*/ 14120 h 82777"/>
              <a:gd name="connsiteX4" fmla="*/ 12471 w 50558"/>
              <a:gd name="connsiteY4" fmla="*/ 33945 h 82777"/>
              <a:gd name="connsiteX5" fmla="*/ 12471 w 50558"/>
              <a:gd name="connsiteY5" fmla="*/ 82776 h 82777"/>
              <a:gd name="connsiteX6" fmla="*/ 0 w 50558"/>
              <a:gd name="connsiteY6" fmla="*/ 82776 h 82777"/>
              <a:gd name="connsiteX7" fmla="*/ 0 w 50558"/>
              <a:gd name="connsiteY7" fmla="*/ 1141 h 82777"/>
              <a:gd name="connsiteX8" fmla="*/ 10719 w 50558"/>
              <a:gd name="connsiteY8" fmla="*/ 1141 h 8277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50558" h="82777">
                <a:moveTo>
                  <a:pt x="10719" y="1141"/>
                </a:moveTo>
                <a:lnTo>
                  <a:pt x="12014" y="11542"/>
                </a:lnTo>
                <a:cubicBezTo>
                  <a:pt x="20142" y="-2224"/>
                  <a:pt x="38709" y="-2694"/>
                  <a:pt x="50558" y="3211"/>
                </a:cubicBezTo>
                <a:lnTo>
                  <a:pt x="45910" y="14120"/>
                </a:lnTo>
                <a:cubicBezTo>
                  <a:pt x="29286" y="6259"/>
                  <a:pt x="12471" y="15568"/>
                  <a:pt x="12471" y="33945"/>
                </a:cubicBezTo>
                <a:lnTo>
                  <a:pt x="12471" y="82776"/>
                </a:lnTo>
                <a:lnTo>
                  <a:pt x="0" y="82776"/>
                </a:lnTo>
                <a:lnTo>
                  <a:pt x="0" y="1141"/>
                </a:lnTo>
                <a:lnTo>
                  <a:pt x="10719" y="1141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140771" y="4759909"/>
            <a:ext cx="12979" cy="17945"/>
          </a:xfrm>
          <a:custGeom>
            <a:avLst/>
            <a:gdLst>
              <a:gd name="connsiteX0" fmla="*/ 0 w 12979"/>
              <a:gd name="connsiteY0" fmla="*/ 0 h 17945"/>
              <a:gd name="connsiteX1" fmla="*/ 12979 w 12979"/>
              <a:gd name="connsiteY1" fmla="*/ 0 h 17945"/>
              <a:gd name="connsiteX2" fmla="*/ 12979 w 12979"/>
              <a:gd name="connsiteY2" fmla="*/ 17945 h 17945"/>
              <a:gd name="connsiteX3" fmla="*/ 0 w 12979"/>
              <a:gd name="connsiteY3" fmla="*/ 17945 h 17945"/>
              <a:gd name="connsiteX4" fmla="*/ 0 w 12979"/>
              <a:gd name="connsiteY4" fmla="*/ 0 h 1794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2979" h="17945">
                <a:moveTo>
                  <a:pt x="0" y="0"/>
                </a:moveTo>
                <a:lnTo>
                  <a:pt x="12979" y="0"/>
                </a:lnTo>
                <a:lnTo>
                  <a:pt x="12979" y="17945"/>
                </a:lnTo>
                <a:lnTo>
                  <a:pt x="0" y="17945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140962" y="4790630"/>
            <a:ext cx="12623" cy="81940"/>
          </a:xfrm>
          <a:custGeom>
            <a:avLst/>
            <a:gdLst>
              <a:gd name="connsiteX0" fmla="*/ 6312 w 12623"/>
              <a:gd name="connsiteY0" fmla="*/ 0 h 81940"/>
              <a:gd name="connsiteX1" fmla="*/ 6312 w 12623"/>
              <a:gd name="connsiteY1" fmla="*/ 81940 h 819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2623" h="81940">
                <a:moveTo>
                  <a:pt x="6312" y="0"/>
                </a:moveTo>
                <a:lnTo>
                  <a:pt x="6312" y="81940"/>
                </a:lnTo>
              </a:path>
            </a:pathLst>
          </a:custGeom>
          <a:ln w="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167351" y="4767610"/>
            <a:ext cx="42265" cy="105435"/>
          </a:xfrm>
          <a:custGeom>
            <a:avLst/>
            <a:gdLst>
              <a:gd name="connsiteX0" fmla="*/ 42265 w 42265"/>
              <a:gd name="connsiteY0" fmla="*/ 105435 h 105435"/>
              <a:gd name="connsiteX1" fmla="*/ 13296 w 42265"/>
              <a:gd name="connsiteY1" fmla="*/ 81279 h 105435"/>
              <a:gd name="connsiteX2" fmla="*/ 13296 w 42265"/>
              <a:gd name="connsiteY2" fmla="*/ 33731 h 105435"/>
              <a:gd name="connsiteX3" fmla="*/ 0 w 42265"/>
              <a:gd name="connsiteY3" fmla="*/ 33731 h 105435"/>
              <a:gd name="connsiteX4" fmla="*/ 0 w 42265"/>
              <a:gd name="connsiteY4" fmla="*/ 23799 h 105435"/>
              <a:gd name="connsiteX5" fmla="*/ 13296 w 42265"/>
              <a:gd name="connsiteY5" fmla="*/ 23799 h 105435"/>
              <a:gd name="connsiteX6" fmla="*/ 13296 w 42265"/>
              <a:gd name="connsiteY6" fmla="*/ 1092 h 105435"/>
              <a:gd name="connsiteX7" fmla="*/ 25806 w 42265"/>
              <a:gd name="connsiteY7" fmla="*/ 0 h 105435"/>
              <a:gd name="connsiteX8" fmla="*/ 25806 w 42265"/>
              <a:gd name="connsiteY8" fmla="*/ 23799 h 105435"/>
              <a:gd name="connsiteX9" fmla="*/ 42265 w 42265"/>
              <a:gd name="connsiteY9" fmla="*/ 23799 h 105435"/>
              <a:gd name="connsiteX10" fmla="*/ 42265 w 42265"/>
              <a:gd name="connsiteY10" fmla="*/ 33731 h 105435"/>
              <a:gd name="connsiteX11" fmla="*/ 25806 w 42265"/>
              <a:gd name="connsiteY11" fmla="*/ 33731 h 105435"/>
              <a:gd name="connsiteX12" fmla="*/ 25806 w 42265"/>
              <a:gd name="connsiteY12" fmla="*/ 81279 h 105435"/>
              <a:gd name="connsiteX13" fmla="*/ 42265 w 42265"/>
              <a:gd name="connsiteY13" fmla="*/ 94729 h 105435"/>
              <a:gd name="connsiteX14" fmla="*/ 42265 w 42265"/>
              <a:gd name="connsiteY14" fmla="*/ 105435 h 1054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</a:cxnLst>
            <a:rect l="l" t="t" r="r" b="b"/>
            <a:pathLst>
              <a:path w="42265" h="105435">
                <a:moveTo>
                  <a:pt x="42265" y="105435"/>
                </a:moveTo>
                <a:cubicBezTo>
                  <a:pt x="25615" y="107200"/>
                  <a:pt x="13296" y="99059"/>
                  <a:pt x="13296" y="81279"/>
                </a:cubicBezTo>
                <a:lnTo>
                  <a:pt x="13296" y="33731"/>
                </a:lnTo>
                <a:lnTo>
                  <a:pt x="0" y="33731"/>
                </a:lnTo>
                <a:lnTo>
                  <a:pt x="0" y="23799"/>
                </a:lnTo>
                <a:lnTo>
                  <a:pt x="13296" y="23799"/>
                </a:lnTo>
                <a:lnTo>
                  <a:pt x="13296" y="1092"/>
                </a:lnTo>
                <a:lnTo>
                  <a:pt x="25806" y="0"/>
                </a:lnTo>
                <a:lnTo>
                  <a:pt x="25806" y="23799"/>
                </a:lnTo>
                <a:lnTo>
                  <a:pt x="42265" y="23799"/>
                </a:lnTo>
                <a:lnTo>
                  <a:pt x="42265" y="33731"/>
                </a:lnTo>
                <a:lnTo>
                  <a:pt x="25806" y="33731"/>
                </a:lnTo>
                <a:lnTo>
                  <a:pt x="25806" y="81279"/>
                </a:lnTo>
                <a:cubicBezTo>
                  <a:pt x="25806" y="91363"/>
                  <a:pt x="31864" y="95503"/>
                  <a:pt x="42265" y="94729"/>
                </a:cubicBezTo>
                <a:lnTo>
                  <a:pt x="42265" y="105435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316971" y="4855452"/>
            <a:ext cx="25095" cy="34556"/>
          </a:xfrm>
          <a:custGeom>
            <a:avLst/>
            <a:gdLst>
              <a:gd name="connsiteX0" fmla="*/ 12547 w 25095"/>
              <a:gd name="connsiteY0" fmla="*/ 0 h 34556"/>
              <a:gd name="connsiteX1" fmla="*/ 12547 w 25095"/>
              <a:gd name="connsiteY1" fmla="*/ 34556 h 345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095" h="34556">
                <a:moveTo>
                  <a:pt x="12547" y="0"/>
                </a:moveTo>
                <a:lnTo>
                  <a:pt x="12547" y="34556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543373" y="4760525"/>
            <a:ext cx="89179" cy="112052"/>
          </a:xfrm>
          <a:custGeom>
            <a:avLst/>
            <a:gdLst>
              <a:gd name="connsiteX0" fmla="*/ 89179 w 89179"/>
              <a:gd name="connsiteY0" fmla="*/ 112052 h 112052"/>
              <a:gd name="connsiteX1" fmla="*/ 70611 w 89179"/>
              <a:gd name="connsiteY1" fmla="*/ 112052 h 112052"/>
              <a:gd name="connsiteX2" fmla="*/ 13144 w 89179"/>
              <a:gd name="connsiteY2" fmla="*/ 18262 h 112052"/>
              <a:gd name="connsiteX3" fmla="*/ 13144 w 89179"/>
              <a:gd name="connsiteY3" fmla="*/ 112052 h 112052"/>
              <a:gd name="connsiteX4" fmla="*/ 0 w 89179"/>
              <a:gd name="connsiteY4" fmla="*/ 112052 h 112052"/>
              <a:gd name="connsiteX5" fmla="*/ 0 w 89179"/>
              <a:gd name="connsiteY5" fmla="*/ 0 h 112052"/>
              <a:gd name="connsiteX6" fmla="*/ 15875 w 89179"/>
              <a:gd name="connsiteY6" fmla="*/ 0 h 112052"/>
              <a:gd name="connsiteX7" fmla="*/ 76047 w 89179"/>
              <a:gd name="connsiteY7" fmla="*/ 97662 h 112052"/>
              <a:gd name="connsiteX8" fmla="*/ 76047 w 89179"/>
              <a:gd name="connsiteY8" fmla="*/ 0 h 112052"/>
              <a:gd name="connsiteX9" fmla="*/ 89179 w 89179"/>
              <a:gd name="connsiteY9" fmla="*/ 0 h 112052"/>
              <a:gd name="connsiteX10" fmla="*/ 89179 w 89179"/>
              <a:gd name="connsiteY10" fmla="*/ 112052 h 11205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89179" h="112052">
                <a:moveTo>
                  <a:pt x="89179" y="112052"/>
                </a:moveTo>
                <a:lnTo>
                  <a:pt x="70611" y="112052"/>
                </a:lnTo>
                <a:lnTo>
                  <a:pt x="13144" y="18262"/>
                </a:lnTo>
                <a:lnTo>
                  <a:pt x="13144" y="112052"/>
                </a:lnTo>
                <a:lnTo>
                  <a:pt x="0" y="112052"/>
                </a:lnTo>
                <a:lnTo>
                  <a:pt x="0" y="0"/>
                </a:lnTo>
                <a:lnTo>
                  <a:pt x="15875" y="0"/>
                </a:lnTo>
                <a:lnTo>
                  <a:pt x="76047" y="97662"/>
                </a:lnTo>
                <a:lnTo>
                  <a:pt x="76047" y="0"/>
                </a:lnTo>
                <a:lnTo>
                  <a:pt x="89179" y="0"/>
                </a:lnTo>
                <a:lnTo>
                  <a:pt x="89179" y="112052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275149" y="4167992"/>
            <a:ext cx="72008" cy="117284"/>
          </a:xfrm>
          <a:custGeom>
            <a:avLst/>
            <a:gdLst>
              <a:gd name="connsiteX0" fmla="*/ 38112 w 72008"/>
              <a:gd name="connsiteY0" fmla="*/ 51219 h 117284"/>
              <a:gd name="connsiteX1" fmla="*/ 72008 w 72008"/>
              <a:gd name="connsiteY1" fmla="*/ 87388 h 117284"/>
              <a:gd name="connsiteX2" fmla="*/ 35686 w 72008"/>
              <a:gd name="connsiteY2" fmla="*/ 117284 h 117284"/>
              <a:gd name="connsiteX3" fmla="*/ 0 w 72008"/>
              <a:gd name="connsiteY3" fmla="*/ 93281 h 117284"/>
              <a:gd name="connsiteX4" fmla="*/ 10388 w 72008"/>
              <a:gd name="connsiteY4" fmla="*/ 87693 h 117284"/>
              <a:gd name="connsiteX5" fmla="*/ 36004 w 72008"/>
              <a:gd name="connsiteY5" fmla="*/ 105448 h 117284"/>
              <a:gd name="connsiteX6" fmla="*/ 59220 w 72008"/>
              <a:gd name="connsiteY6" fmla="*/ 86563 h 117284"/>
              <a:gd name="connsiteX7" fmla="*/ 34747 w 72008"/>
              <a:gd name="connsiteY7" fmla="*/ 62865 h 117284"/>
              <a:gd name="connsiteX8" fmla="*/ 2882 w 72008"/>
              <a:gd name="connsiteY8" fmla="*/ 30226 h 117284"/>
              <a:gd name="connsiteX9" fmla="*/ 36347 w 72008"/>
              <a:gd name="connsiteY9" fmla="*/ 0 h 117284"/>
              <a:gd name="connsiteX10" fmla="*/ 69773 w 72008"/>
              <a:gd name="connsiteY10" fmla="*/ 21895 h 117284"/>
              <a:gd name="connsiteX11" fmla="*/ 59689 w 72008"/>
              <a:gd name="connsiteY11" fmla="*/ 26860 h 117284"/>
              <a:gd name="connsiteX12" fmla="*/ 36664 w 72008"/>
              <a:gd name="connsiteY12" fmla="*/ 11849 h 117284"/>
              <a:gd name="connsiteX13" fmla="*/ 15671 w 72008"/>
              <a:gd name="connsiteY13" fmla="*/ 30886 h 117284"/>
              <a:gd name="connsiteX14" fmla="*/ 38112 w 72008"/>
              <a:gd name="connsiteY14" fmla="*/ 51219 h 1172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</a:cxnLst>
            <a:rect l="l" t="t" r="r" b="b"/>
            <a:pathLst>
              <a:path w="72008" h="117284">
                <a:moveTo>
                  <a:pt x="38112" y="51219"/>
                </a:moveTo>
                <a:cubicBezTo>
                  <a:pt x="55397" y="55524"/>
                  <a:pt x="73139" y="62560"/>
                  <a:pt x="72008" y="87388"/>
                </a:cubicBezTo>
                <a:cubicBezTo>
                  <a:pt x="71069" y="107874"/>
                  <a:pt x="52806" y="117284"/>
                  <a:pt x="35686" y="117284"/>
                </a:cubicBezTo>
                <a:cubicBezTo>
                  <a:pt x="21297" y="117284"/>
                  <a:pt x="5930" y="109156"/>
                  <a:pt x="0" y="93281"/>
                </a:cubicBezTo>
                <a:lnTo>
                  <a:pt x="10388" y="87693"/>
                </a:lnTo>
                <a:cubicBezTo>
                  <a:pt x="14579" y="98412"/>
                  <a:pt x="24663" y="105448"/>
                  <a:pt x="36004" y="105448"/>
                </a:cubicBezTo>
                <a:cubicBezTo>
                  <a:pt x="49288" y="105600"/>
                  <a:pt x="58407" y="98247"/>
                  <a:pt x="59220" y="86563"/>
                </a:cubicBezTo>
                <a:cubicBezTo>
                  <a:pt x="60363" y="70408"/>
                  <a:pt x="45465" y="65760"/>
                  <a:pt x="34747" y="62865"/>
                </a:cubicBezTo>
                <a:cubicBezTo>
                  <a:pt x="19850" y="58877"/>
                  <a:pt x="2260" y="52311"/>
                  <a:pt x="2882" y="30226"/>
                </a:cubicBezTo>
                <a:cubicBezTo>
                  <a:pt x="3517" y="9893"/>
                  <a:pt x="20015" y="0"/>
                  <a:pt x="36347" y="0"/>
                </a:cubicBezTo>
                <a:cubicBezTo>
                  <a:pt x="50584" y="0"/>
                  <a:pt x="64503" y="7505"/>
                  <a:pt x="69773" y="21895"/>
                </a:cubicBezTo>
                <a:lnTo>
                  <a:pt x="59689" y="26860"/>
                </a:lnTo>
                <a:cubicBezTo>
                  <a:pt x="55702" y="16776"/>
                  <a:pt x="45770" y="11849"/>
                  <a:pt x="36664" y="11849"/>
                </a:cubicBezTo>
                <a:cubicBezTo>
                  <a:pt x="26415" y="11658"/>
                  <a:pt x="16497" y="17602"/>
                  <a:pt x="15671" y="30886"/>
                </a:cubicBezTo>
                <a:cubicBezTo>
                  <a:pt x="14884" y="44958"/>
                  <a:pt x="28803" y="48793"/>
                  <a:pt x="38112" y="51219"/>
                </a:cubicBez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369477" y="4202092"/>
            <a:ext cx="73621" cy="82092"/>
          </a:xfrm>
          <a:custGeom>
            <a:avLst/>
            <a:gdLst>
              <a:gd name="connsiteX0" fmla="*/ 63220 w 73621"/>
              <a:gd name="connsiteY0" fmla="*/ 80962 h 82092"/>
              <a:gd name="connsiteX1" fmla="*/ 61455 w 73621"/>
              <a:gd name="connsiteY1" fmla="*/ 72631 h 82092"/>
              <a:gd name="connsiteX2" fmla="*/ 36004 w 73621"/>
              <a:gd name="connsiteY2" fmla="*/ 82092 h 82092"/>
              <a:gd name="connsiteX3" fmla="*/ 0 w 73621"/>
              <a:gd name="connsiteY3" fmla="*/ 47027 h 82092"/>
              <a:gd name="connsiteX4" fmla="*/ 0 w 73621"/>
              <a:gd name="connsiteY4" fmla="*/ 0 h 82092"/>
              <a:gd name="connsiteX5" fmla="*/ 12471 w 73621"/>
              <a:gd name="connsiteY5" fmla="*/ 0 h 82092"/>
              <a:gd name="connsiteX6" fmla="*/ 12471 w 73621"/>
              <a:gd name="connsiteY6" fmla="*/ 47027 h 82092"/>
              <a:gd name="connsiteX7" fmla="*/ 38392 w 73621"/>
              <a:gd name="connsiteY7" fmla="*/ 71030 h 82092"/>
              <a:gd name="connsiteX8" fmla="*/ 61302 w 73621"/>
              <a:gd name="connsiteY8" fmla="*/ 60947 h 82092"/>
              <a:gd name="connsiteX9" fmla="*/ 61302 w 73621"/>
              <a:gd name="connsiteY9" fmla="*/ 0 h 82092"/>
              <a:gd name="connsiteX10" fmla="*/ 73621 w 73621"/>
              <a:gd name="connsiteY10" fmla="*/ 0 h 82092"/>
              <a:gd name="connsiteX11" fmla="*/ 73621 w 73621"/>
              <a:gd name="connsiteY11" fmla="*/ 80962 h 82092"/>
              <a:gd name="connsiteX12" fmla="*/ 63220 w 73621"/>
              <a:gd name="connsiteY12" fmla="*/ 80962 h 8209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73621" h="82092">
                <a:moveTo>
                  <a:pt x="63220" y="80962"/>
                </a:moveTo>
                <a:lnTo>
                  <a:pt x="61455" y="72631"/>
                </a:lnTo>
                <a:cubicBezTo>
                  <a:pt x="54114" y="79044"/>
                  <a:pt x="46100" y="82092"/>
                  <a:pt x="36004" y="82092"/>
                </a:cubicBezTo>
                <a:cubicBezTo>
                  <a:pt x="17602" y="82092"/>
                  <a:pt x="0" y="69430"/>
                  <a:pt x="0" y="47027"/>
                </a:cubicBezTo>
                <a:lnTo>
                  <a:pt x="0" y="0"/>
                </a:lnTo>
                <a:lnTo>
                  <a:pt x="12471" y="0"/>
                </a:lnTo>
                <a:lnTo>
                  <a:pt x="12471" y="47027"/>
                </a:lnTo>
                <a:cubicBezTo>
                  <a:pt x="12979" y="62547"/>
                  <a:pt x="25450" y="70878"/>
                  <a:pt x="38392" y="71030"/>
                </a:cubicBezTo>
                <a:cubicBezTo>
                  <a:pt x="46875" y="71183"/>
                  <a:pt x="55524" y="67983"/>
                  <a:pt x="61302" y="60947"/>
                </a:cubicBezTo>
                <a:lnTo>
                  <a:pt x="61302" y="0"/>
                </a:lnTo>
                <a:lnTo>
                  <a:pt x="73621" y="0"/>
                </a:lnTo>
                <a:lnTo>
                  <a:pt x="73621" y="80962"/>
                </a:lnTo>
                <a:lnTo>
                  <a:pt x="63220" y="80962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658364" y="4200281"/>
            <a:ext cx="50546" cy="82777"/>
          </a:xfrm>
          <a:custGeom>
            <a:avLst/>
            <a:gdLst>
              <a:gd name="connsiteX0" fmla="*/ 10706 w 50546"/>
              <a:gd name="connsiteY0" fmla="*/ 1141 h 82777"/>
              <a:gd name="connsiteX1" fmla="*/ 12001 w 50546"/>
              <a:gd name="connsiteY1" fmla="*/ 11542 h 82777"/>
              <a:gd name="connsiteX2" fmla="*/ 50546 w 50546"/>
              <a:gd name="connsiteY2" fmla="*/ 3211 h 82777"/>
              <a:gd name="connsiteX3" fmla="*/ 45897 w 50546"/>
              <a:gd name="connsiteY3" fmla="*/ 14120 h 82777"/>
              <a:gd name="connsiteX4" fmla="*/ 12471 w 50546"/>
              <a:gd name="connsiteY4" fmla="*/ 33945 h 82777"/>
              <a:gd name="connsiteX5" fmla="*/ 12471 w 50546"/>
              <a:gd name="connsiteY5" fmla="*/ 82776 h 82777"/>
              <a:gd name="connsiteX6" fmla="*/ 0 w 50546"/>
              <a:gd name="connsiteY6" fmla="*/ 82776 h 82777"/>
              <a:gd name="connsiteX7" fmla="*/ 0 w 50546"/>
              <a:gd name="connsiteY7" fmla="*/ 1141 h 82777"/>
              <a:gd name="connsiteX8" fmla="*/ 10706 w 50546"/>
              <a:gd name="connsiteY8" fmla="*/ 1141 h 8277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50546" h="82777">
                <a:moveTo>
                  <a:pt x="10706" y="1141"/>
                </a:moveTo>
                <a:lnTo>
                  <a:pt x="12001" y="11542"/>
                </a:lnTo>
                <a:cubicBezTo>
                  <a:pt x="20129" y="-2224"/>
                  <a:pt x="38697" y="-2694"/>
                  <a:pt x="50546" y="3211"/>
                </a:cubicBezTo>
                <a:lnTo>
                  <a:pt x="45897" y="14120"/>
                </a:lnTo>
                <a:cubicBezTo>
                  <a:pt x="29273" y="6259"/>
                  <a:pt x="12471" y="15568"/>
                  <a:pt x="12471" y="33945"/>
                </a:cubicBezTo>
                <a:lnTo>
                  <a:pt x="12471" y="82776"/>
                </a:lnTo>
                <a:lnTo>
                  <a:pt x="0" y="82776"/>
                </a:lnTo>
                <a:lnTo>
                  <a:pt x="0" y="1141"/>
                </a:lnTo>
                <a:lnTo>
                  <a:pt x="10706" y="1141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809187" y="4201423"/>
            <a:ext cx="73621" cy="81635"/>
          </a:xfrm>
          <a:custGeom>
            <a:avLst/>
            <a:gdLst>
              <a:gd name="connsiteX0" fmla="*/ 57785 w 73621"/>
              <a:gd name="connsiteY0" fmla="*/ 0 h 81635"/>
              <a:gd name="connsiteX1" fmla="*/ 73304 w 73621"/>
              <a:gd name="connsiteY1" fmla="*/ 0 h 81635"/>
              <a:gd name="connsiteX2" fmla="*/ 44843 w 73621"/>
              <a:gd name="connsiteY2" fmla="*/ 40969 h 81635"/>
              <a:gd name="connsiteX3" fmla="*/ 73621 w 73621"/>
              <a:gd name="connsiteY3" fmla="*/ 81635 h 81635"/>
              <a:gd name="connsiteX4" fmla="*/ 58102 w 73621"/>
              <a:gd name="connsiteY4" fmla="*/ 81635 h 81635"/>
              <a:gd name="connsiteX5" fmla="*/ 36829 w 73621"/>
              <a:gd name="connsiteY5" fmla="*/ 50113 h 81635"/>
              <a:gd name="connsiteX6" fmla="*/ 15519 w 73621"/>
              <a:gd name="connsiteY6" fmla="*/ 81635 h 81635"/>
              <a:gd name="connsiteX7" fmla="*/ 0 w 73621"/>
              <a:gd name="connsiteY7" fmla="*/ 81635 h 81635"/>
              <a:gd name="connsiteX8" fmla="*/ 28663 w 73621"/>
              <a:gd name="connsiteY8" fmla="*/ 40969 h 81635"/>
              <a:gd name="connsiteX9" fmla="*/ 355 w 73621"/>
              <a:gd name="connsiteY9" fmla="*/ 0 h 81635"/>
              <a:gd name="connsiteX10" fmla="*/ 15875 w 73621"/>
              <a:gd name="connsiteY10" fmla="*/ 0 h 81635"/>
              <a:gd name="connsiteX11" fmla="*/ 36829 w 73621"/>
              <a:gd name="connsiteY11" fmla="*/ 31864 h 81635"/>
              <a:gd name="connsiteX12" fmla="*/ 57785 w 73621"/>
              <a:gd name="connsiteY12" fmla="*/ 0 h 816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73621" h="81635">
                <a:moveTo>
                  <a:pt x="57785" y="0"/>
                </a:moveTo>
                <a:lnTo>
                  <a:pt x="73304" y="0"/>
                </a:lnTo>
                <a:lnTo>
                  <a:pt x="44843" y="40969"/>
                </a:lnTo>
                <a:lnTo>
                  <a:pt x="73621" y="81635"/>
                </a:lnTo>
                <a:lnTo>
                  <a:pt x="58102" y="81635"/>
                </a:lnTo>
                <a:lnTo>
                  <a:pt x="36829" y="50113"/>
                </a:lnTo>
                <a:lnTo>
                  <a:pt x="15519" y="81635"/>
                </a:lnTo>
                <a:lnTo>
                  <a:pt x="0" y="81635"/>
                </a:lnTo>
                <a:lnTo>
                  <a:pt x="28663" y="40969"/>
                </a:lnTo>
                <a:lnTo>
                  <a:pt x="355" y="0"/>
                </a:lnTo>
                <a:lnTo>
                  <a:pt x="15875" y="0"/>
                </a:lnTo>
                <a:lnTo>
                  <a:pt x="36829" y="31864"/>
                </a:lnTo>
                <a:lnTo>
                  <a:pt x="57785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900288" y="4170388"/>
            <a:ext cx="12979" cy="17945"/>
          </a:xfrm>
          <a:custGeom>
            <a:avLst/>
            <a:gdLst>
              <a:gd name="connsiteX0" fmla="*/ 0 w 12979"/>
              <a:gd name="connsiteY0" fmla="*/ 0 h 17945"/>
              <a:gd name="connsiteX1" fmla="*/ 12979 w 12979"/>
              <a:gd name="connsiteY1" fmla="*/ 0 h 17945"/>
              <a:gd name="connsiteX2" fmla="*/ 12979 w 12979"/>
              <a:gd name="connsiteY2" fmla="*/ 17945 h 17945"/>
              <a:gd name="connsiteX3" fmla="*/ 0 w 12979"/>
              <a:gd name="connsiteY3" fmla="*/ 17945 h 17945"/>
              <a:gd name="connsiteX4" fmla="*/ 0 w 12979"/>
              <a:gd name="connsiteY4" fmla="*/ 0 h 1794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2979" h="17945">
                <a:moveTo>
                  <a:pt x="0" y="0"/>
                </a:moveTo>
                <a:lnTo>
                  <a:pt x="12979" y="0"/>
                </a:lnTo>
                <a:lnTo>
                  <a:pt x="12979" y="17945"/>
                </a:lnTo>
                <a:lnTo>
                  <a:pt x="0" y="17945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900478" y="4201109"/>
            <a:ext cx="12623" cy="81940"/>
          </a:xfrm>
          <a:custGeom>
            <a:avLst/>
            <a:gdLst>
              <a:gd name="connsiteX0" fmla="*/ 6311 w 12623"/>
              <a:gd name="connsiteY0" fmla="*/ 0 h 81940"/>
              <a:gd name="connsiteX1" fmla="*/ 6311 w 12623"/>
              <a:gd name="connsiteY1" fmla="*/ 81940 h 819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2623" h="81940">
                <a:moveTo>
                  <a:pt x="6311" y="0"/>
                </a:moveTo>
                <a:lnTo>
                  <a:pt x="6311" y="81940"/>
                </a:lnTo>
              </a:path>
            </a:pathLst>
          </a:custGeom>
          <a:ln w="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118120" y="4265931"/>
            <a:ext cx="25095" cy="34556"/>
          </a:xfrm>
          <a:custGeom>
            <a:avLst/>
            <a:gdLst>
              <a:gd name="connsiteX0" fmla="*/ 12547 w 25095"/>
              <a:gd name="connsiteY0" fmla="*/ 0 h 34556"/>
              <a:gd name="connsiteX1" fmla="*/ 12547 w 25095"/>
              <a:gd name="connsiteY1" fmla="*/ 34556 h 345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095" h="34556">
                <a:moveTo>
                  <a:pt x="12547" y="0"/>
                </a:moveTo>
                <a:lnTo>
                  <a:pt x="12547" y="34556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34082" y="4159830"/>
            <a:ext cx="52666" cy="72796"/>
          </a:xfrm>
          <a:custGeom>
            <a:avLst/>
            <a:gdLst>
              <a:gd name="connsiteX0" fmla="*/ 17284 w 52666"/>
              <a:gd name="connsiteY0" fmla="*/ 62547 h 72796"/>
              <a:gd name="connsiteX1" fmla="*/ 52666 w 52666"/>
              <a:gd name="connsiteY1" fmla="*/ 62547 h 72796"/>
              <a:gd name="connsiteX2" fmla="*/ 52666 w 52666"/>
              <a:gd name="connsiteY2" fmla="*/ 72796 h 72796"/>
              <a:gd name="connsiteX3" fmla="*/ 3518 w 52666"/>
              <a:gd name="connsiteY3" fmla="*/ 72796 h 72796"/>
              <a:gd name="connsiteX4" fmla="*/ 0 w 52666"/>
              <a:gd name="connsiteY4" fmla="*/ 65125 h 72796"/>
              <a:gd name="connsiteX5" fmla="*/ 35852 w 52666"/>
              <a:gd name="connsiteY5" fmla="*/ 31343 h 72796"/>
              <a:gd name="connsiteX6" fmla="*/ 40970 w 52666"/>
              <a:gd name="connsiteY6" fmla="*/ 18720 h 72796"/>
              <a:gd name="connsiteX7" fmla="*/ 27368 w 52666"/>
              <a:gd name="connsiteY7" fmla="*/ 10858 h 72796"/>
              <a:gd name="connsiteX8" fmla="*/ 11226 w 52666"/>
              <a:gd name="connsiteY8" fmla="*/ 19342 h 72796"/>
              <a:gd name="connsiteX9" fmla="*/ 1143 w 52666"/>
              <a:gd name="connsiteY9" fmla="*/ 15202 h 72796"/>
              <a:gd name="connsiteX10" fmla="*/ 8331 w 52666"/>
              <a:gd name="connsiteY10" fmla="*/ 5740 h 72796"/>
              <a:gd name="connsiteX11" fmla="*/ 17132 w 52666"/>
              <a:gd name="connsiteY11" fmla="*/ 1282 h 72796"/>
              <a:gd name="connsiteX12" fmla="*/ 27533 w 52666"/>
              <a:gd name="connsiteY12" fmla="*/ 0 h 72796"/>
              <a:gd name="connsiteX13" fmla="*/ 51879 w 52666"/>
              <a:gd name="connsiteY13" fmla="*/ 15989 h 72796"/>
              <a:gd name="connsiteX14" fmla="*/ 43865 w 52666"/>
              <a:gd name="connsiteY14" fmla="*/ 39052 h 72796"/>
              <a:gd name="connsiteX15" fmla="*/ 17284 w 52666"/>
              <a:gd name="connsiteY15" fmla="*/ 62547 h 7279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</a:cxnLst>
            <a:rect l="l" t="t" r="r" b="b"/>
            <a:pathLst>
              <a:path w="52666" h="72796">
                <a:moveTo>
                  <a:pt x="17284" y="62547"/>
                </a:moveTo>
                <a:lnTo>
                  <a:pt x="52666" y="62547"/>
                </a:lnTo>
                <a:lnTo>
                  <a:pt x="52666" y="72796"/>
                </a:lnTo>
                <a:lnTo>
                  <a:pt x="3518" y="72796"/>
                </a:lnTo>
                <a:lnTo>
                  <a:pt x="0" y="65125"/>
                </a:lnTo>
                <a:lnTo>
                  <a:pt x="35852" y="31343"/>
                </a:lnTo>
                <a:cubicBezTo>
                  <a:pt x="39065" y="28143"/>
                  <a:pt x="42418" y="23533"/>
                  <a:pt x="40970" y="18720"/>
                </a:cubicBezTo>
                <a:cubicBezTo>
                  <a:pt x="39370" y="12941"/>
                  <a:pt x="32499" y="11023"/>
                  <a:pt x="27368" y="10858"/>
                </a:cubicBezTo>
                <a:cubicBezTo>
                  <a:pt x="20650" y="10554"/>
                  <a:pt x="14274" y="13093"/>
                  <a:pt x="11226" y="19342"/>
                </a:cubicBezTo>
                <a:lnTo>
                  <a:pt x="1143" y="15202"/>
                </a:lnTo>
                <a:cubicBezTo>
                  <a:pt x="2743" y="11531"/>
                  <a:pt x="5130" y="8318"/>
                  <a:pt x="8331" y="5740"/>
                </a:cubicBezTo>
                <a:cubicBezTo>
                  <a:pt x="10909" y="3670"/>
                  <a:pt x="13957" y="2222"/>
                  <a:pt x="17132" y="1282"/>
                </a:cubicBezTo>
                <a:cubicBezTo>
                  <a:pt x="20485" y="305"/>
                  <a:pt x="24002" y="-164"/>
                  <a:pt x="27533" y="0"/>
                </a:cubicBezTo>
                <a:cubicBezTo>
                  <a:pt x="37960" y="305"/>
                  <a:pt x="48831" y="5270"/>
                  <a:pt x="51879" y="15989"/>
                </a:cubicBezTo>
                <a:cubicBezTo>
                  <a:pt x="54419" y="24472"/>
                  <a:pt x="50126" y="33109"/>
                  <a:pt x="43865" y="39052"/>
                </a:cubicBezTo>
                <a:lnTo>
                  <a:pt x="17284" y="62547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449576" y="4226877"/>
            <a:ext cx="43205" cy="12662"/>
          </a:xfrm>
          <a:custGeom>
            <a:avLst/>
            <a:gdLst>
              <a:gd name="connsiteX0" fmla="*/ 0 w 43205"/>
              <a:gd name="connsiteY0" fmla="*/ 6331 h 12662"/>
              <a:gd name="connsiteX1" fmla="*/ 43205 w 43205"/>
              <a:gd name="connsiteY1" fmla="*/ 6331 h 1266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43205" h="12662">
                <a:moveTo>
                  <a:pt x="0" y="6331"/>
                </a:moveTo>
                <a:lnTo>
                  <a:pt x="43205" y="6331"/>
                </a:lnTo>
              </a:path>
            </a:pathLst>
          </a:custGeom>
          <a:ln w="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565019" y="4170544"/>
            <a:ext cx="77965" cy="112509"/>
          </a:xfrm>
          <a:custGeom>
            <a:avLst/>
            <a:gdLst>
              <a:gd name="connsiteX0" fmla="*/ 64668 w 77965"/>
              <a:gd name="connsiteY0" fmla="*/ 62585 h 112509"/>
              <a:gd name="connsiteX1" fmla="*/ 13296 w 77965"/>
              <a:gd name="connsiteY1" fmla="*/ 62585 h 112509"/>
              <a:gd name="connsiteX2" fmla="*/ 13296 w 77965"/>
              <a:gd name="connsiteY2" fmla="*/ 112509 h 112509"/>
              <a:gd name="connsiteX3" fmla="*/ 0 w 77965"/>
              <a:gd name="connsiteY3" fmla="*/ 112509 h 112509"/>
              <a:gd name="connsiteX4" fmla="*/ 0 w 77965"/>
              <a:gd name="connsiteY4" fmla="*/ 0 h 112509"/>
              <a:gd name="connsiteX5" fmla="*/ 13296 w 77965"/>
              <a:gd name="connsiteY5" fmla="*/ 0 h 112509"/>
              <a:gd name="connsiteX6" fmla="*/ 13296 w 77965"/>
              <a:gd name="connsiteY6" fmla="*/ 50736 h 112509"/>
              <a:gd name="connsiteX7" fmla="*/ 64668 w 77965"/>
              <a:gd name="connsiteY7" fmla="*/ 50736 h 112509"/>
              <a:gd name="connsiteX8" fmla="*/ 64668 w 77965"/>
              <a:gd name="connsiteY8" fmla="*/ 0 h 112509"/>
              <a:gd name="connsiteX9" fmla="*/ 77965 w 77965"/>
              <a:gd name="connsiteY9" fmla="*/ 0 h 112509"/>
              <a:gd name="connsiteX10" fmla="*/ 77965 w 77965"/>
              <a:gd name="connsiteY10" fmla="*/ 112509 h 112509"/>
              <a:gd name="connsiteX11" fmla="*/ 64668 w 77965"/>
              <a:gd name="connsiteY11" fmla="*/ 112509 h 112509"/>
              <a:gd name="connsiteX12" fmla="*/ 64668 w 77965"/>
              <a:gd name="connsiteY12" fmla="*/ 62585 h 11250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77965" h="112509">
                <a:moveTo>
                  <a:pt x="64668" y="62585"/>
                </a:moveTo>
                <a:lnTo>
                  <a:pt x="13296" y="62585"/>
                </a:lnTo>
                <a:lnTo>
                  <a:pt x="13296" y="112509"/>
                </a:lnTo>
                <a:lnTo>
                  <a:pt x="0" y="112509"/>
                </a:lnTo>
                <a:lnTo>
                  <a:pt x="0" y="0"/>
                </a:lnTo>
                <a:lnTo>
                  <a:pt x="13296" y="0"/>
                </a:lnTo>
                <a:lnTo>
                  <a:pt x="13296" y="50736"/>
                </a:lnTo>
                <a:lnTo>
                  <a:pt x="64668" y="50736"/>
                </a:lnTo>
                <a:lnTo>
                  <a:pt x="64668" y="0"/>
                </a:lnTo>
                <a:lnTo>
                  <a:pt x="77965" y="0"/>
                </a:lnTo>
                <a:lnTo>
                  <a:pt x="77965" y="112509"/>
                </a:lnTo>
                <a:lnTo>
                  <a:pt x="64668" y="112509"/>
                </a:lnTo>
                <a:lnTo>
                  <a:pt x="64668" y="62585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660185" y="4201891"/>
            <a:ext cx="78066" cy="111581"/>
          </a:xfrm>
          <a:custGeom>
            <a:avLst/>
            <a:gdLst>
              <a:gd name="connsiteX0" fmla="*/ 13093 w 78066"/>
              <a:gd name="connsiteY0" fmla="*/ 101180 h 111581"/>
              <a:gd name="connsiteX1" fmla="*/ 28613 w 78066"/>
              <a:gd name="connsiteY1" fmla="*/ 93167 h 111581"/>
              <a:gd name="connsiteX2" fmla="*/ 33109 w 78066"/>
              <a:gd name="connsiteY2" fmla="*/ 81470 h 111581"/>
              <a:gd name="connsiteX3" fmla="*/ 0 w 78066"/>
              <a:gd name="connsiteY3" fmla="*/ 0 h 111581"/>
              <a:gd name="connsiteX4" fmla="*/ 13449 w 78066"/>
              <a:gd name="connsiteY4" fmla="*/ 0 h 111581"/>
              <a:gd name="connsiteX5" fmla="*/ 39674 w 78066"/>
              <a:gd name="connsiteY5" fmla="*/ 67246 h 111581"/>
              <a:gd name="connsiteX6" fmla="*/ 64655 w 78066"/>
              <a:gd name="connsiteY6" fmla="*/ 0 h 111581"/>
              <a:gd name="connsiteX7" fmla="*/ 78066 w 78066"/>
              <a:gd name="connsiteY7" fmla="*/ 0 h 111581"/>
              <a:gd name="connsiteX8" fmla="*/ 40462 w 78066"/>
              <a:gd name="connsiteY8" fmla="*/ 97154 h 111581"/>
              <a:gd name="connsiteX9" fmla="*/ 13093 w 78066"/>
              <a:gd name="connsiteY9" fmla="*/ 111581 h 111581"/>
              <a:gd name="connsiteX10" fmla="*/ 13093 w 78066"/>
              <a:gd name="connsiteY10" fmla="*/ 101180 h 11158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78066" h="111581">
                <a:moveTo>
                  <a:pt x="13093" y="101180"/>
                </a:moveTo>
                <a:cubicBezTo>
                  <a:pt x="22872" y="102273"/>
                  <a:pt x="26543" y="98437"/>
                  <a:pt x="28613" y="93167"/>
                </a:cubicBezTo>
                <a:lnTo>
                  <a:pt x="33109" y="81470"/>
                </a:lnTo>
                <a:lnTo>
                  <a:pt x="0" y="0"/>
                </a:lnTo>
                <a:lnTo>
                  <a:pt x="13449" y="0"/>
                </a:lnTo>
                <a:lnTo>
                  <a:pt x="39674" y="67246"/>
                </a:lnTo>
                <a:lnTo>
                  <a:pt x="64655" y="0"/>
                </a:lnTo>
                <a:lnTo>
                  <a:pt x="78066" y="0"/>
                </a:lnTo>
                <a:lnTo>
                  <a:pt x="40462" y="97154"/>
                </a:lnTo>
                <a:cubicBezTo>
                  <a:pt x="35687" y="109982"/>
                  <a:pt x="24790" y="112674"/>
                  <a:pt x="13093" y="111581"/>
                </a:cubicBezTo>
                <a:lnTo>
                  <a:pt x="13093" y="10118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844472" y="4200281"/>
            <a:ext cx="50558" cy="82777"/>
          </a:xfrm>
          <a:custGeom>
            <a:avLst/>
            <a:gdLst>
              <a:gd name="connsiteX0" fmla="*/ 10718 w 50558"/>
              <a:gd name="connsiteY0" fmla="*/ 1141 h 82777"/>
              <a:gd name="connsiteX1" fmla="*/ 12014 w 50558"/>
              <a:gd name="connsiteY1" fmla="*/ 11542 h 82777"/>
              <a:gd name="connsiteX2" fmla="*/ 50558 w 50558"/>
              <a:gd name="connsiteY2" fmla="*/ 3211 h 82777"/>
              <a:gd name="connsiteX3" fmla="*/ 45948 w 50558"/>
              <a:gd name="connsiteY3" fmla="*/ 14120 h 82777"/>
              <a:gd name="connsiteX4" fmla="*/ 12471 w 50558"/>
              <a:gd name="connsiteY4" fmla="*/ 33945 h 82777"/>
              <a:gd name="connsiteX5" fmla="*/ 12471 w 50558"/>
              <a:gd name="connsiteY5" fmla="*/ 82776 h 82777"/>
              <a:gd name="connsiteX6" fmla="*/ 0 w 50558"/>
              <a:gd name="connsiteY6" fmla="*/ 82776 h 82777"/>
              <a:gd name="connsiteX7" fmla="*/ 0 w 50558"/>
              <a:gd name="connsiteY7" fmla="*/ 1141 h 82777"/>
              <a:gd name="connsiteX8" fmla="*/ 10718 w 50558"/>
              <a:gd name="connsiteY8" fmla="*/ 1141 h 8277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50558" h="82777">
                <a:moveTo>
                  <a:pt x="10718" y="1141"/>
                </a:moveTo>
                <a:lnTo>
                  <a:pt x="12014" y="11542"/>
                </a:lnTo>
                <a:cubicBezTo>
                  <a:pt x="20142" y="-2224"/>
                  <a:pt x="38709" y="-2694"/>
                  <a:pt x="50558" y="3211"/>
                </a:cubicBezTo>
                <a:lnTo>
                  <a:pt x="45948" y="14120"/>
                </a:lnTo>
                <a:cubicBezTo>
                  <a:pt x="29286" y="6259"/>
                  <a:pt x="12471" y="15568"/>
                  <a:pt x="12471" y="33945"/>
                </a:cubicBezTo>
                <a:lnTo>
                  <a:pt x="12471" y="82776"/>
                </a:lnTo>
                <a:lnTo>
                  <a:pt x="0" y="82776"/>
                </a:lnTo>
                <a:lnTo>
                  <a:pt x="0" y="1141"/>
                </a:lnTo>
                <a:lnTo>
                  <a:pt x="10718" y="1141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194385" y="4200800"/>
            <a:ext cx="73609" cy="82257"/>
          </a:xfrm>
          <a:custGeom>
            <a:avLst/>
            <a:gdLst>
              <a:gd name="connsiteX0" fmla="*/ 10553 w 73609"/>
              <a:gd name="connsiteY0" fmla="*/ 1092 h 82257"/>
              <a:gd name="connsiteX1" fmla="*/ 12153 w 73609"/>
              <a:gd name="connsiteY1" fmla="*/ 8635 h 82257"/>
              <a:gd name="connsiteX2" fmla="*/ 35496 w 73609"/>
              <a:gd name="connsiteY2" fmla="*/ 0 h 82257"/>
              <a:gd name="connsiteX3" fmla="*/ 73609 w 73609"/>
              <a:gd name="connsiteY3" fmla="*/ 35852 h 82257"/>
              <a:gd name="connsiteX4" fmla="*/ 73609 w 73609"/>
              <a:gd name="connsiteY4" fmla="*/ 82257 h 82257"/>
              <a:gd name="connsiteX5" fmla="*/ 61099 w 73609"/>
              <a:gd name="connsiteY5" fmla="*/ 82257 h 82257"/>
              <a:gd name="connsiteX6" fmla="*/ 61099 w 73609"/>
              <a:gd name="connsiteY6" fmla="*/ 35852 h 82257"/>
              <a:gd name="connsiteX7" fmla="*/ 36004 w 73609"/>
              <a:gd name="connsiteY7" fmla="*/ 11341 h 82257"/>
              <a:gd name="connsiteX8" fmla="*/ 12319 w 73609"/>
              <a:gd name="connsiteY8" fmla="*/ 19354 h 82257"/>
              <a:gd name="connsiteX9" fmla="*/ 12319 w 73609"/>
              <a:gd name="connsiteY9" fmla="*/ 82257 h 82257"/>
              <a:gd name="connsiteX10" fmla="*/ 0 w 73609"/>
              <a:gd name="connsiteY10" fmla="*/ 82257 h 82257"/>
              <a:gd name="connsiteX11" fmla="*/ 0 w 73609"/>
              <a:gd name="connsiteY11" fmla="*/ 1092 h 82257"/>
              <a:gd name="connsiteX12" fmla="*/ 10553 w 73609"/>
              <a:gd name="connsiteY12" fmla="*/ 1092 h 8225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73609" h="82257">
                <a:moveTo>
                  <a:pt x="10553" y="1092"/>
                </a:moveTo>
                <a:lnTo>
                  <a:pt x="12153" y="8635"/>
                </a:lnTo>
                <a:cubicBezTo>
                  <a:pt x="16776" y="3518"/>
                  <a:pt x="25920" y="152"/>
                  <a:pt x="35496" y="0"/>
                </a:cubicBezTo>
                <a:cubicBezTo>
                  <a:pt x="57429" y="469"/>
                  <a:pt x="73609" y="12153"/>
                  <a:pt x="73609" y="35852"/>
                </a:cubicBezTo>
                <a:lnTo>
                  <a:pt x="73609" y="82257"/>
                </a:lnTo>
                <a:lnTo>
                  <a:pt x="61099" y="82257"/>
                </a:lnTo>
                <a:lnTo>
                  <a:pt x="61099" y="35852"/>
                </a:lnTo>
                <a:cubicBezTo>
                  <a:pt x="60947" y="20332"/>
                  <a:pt x="50393" y="12319"/>
                  <a:pt x="36004" y="11341"/>
                </a:cubicBezTo>
                <a:cubicBezTo>
                  <a:pt x="29121" y="11023"/>
                  <a:pt x="18719" y="13093"/>
                  <a:pt x="12319" y="19354"/>
                </a:cubicBezTo>
                <a:lnTo>
                  <a:pt x="12319" y="82257"/>
                </a:lnTo>
                <a:lnTo>
                  <a:pt x="0" y="82257"/>
                </a:lnTo>
                <a:lnTo>
                  <a:pt x="0" y="1092"/>
                </a:lnTo>
                <a:lnTo>
                  <a:pt x="10553" y="1092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523445" y="4200281"/>
            <a:ext cx="50558" cy="82777"/>
          </a:xfrm>
          <a:custGeom>
            <a:avLst/>
            <a:gdLst>
              <a:gd name="connsiteX0" fmla="*/ 10718 w 50558"/>
              <a:gd name="connsiteY0" fmla="*/ 1141 h 82777"/>
              <a:gd name="connsiteX1" fmla="*/ 12013 w 50558"/>
              <a:gd name="connsiteY1" fmla="*/ 11542 h 82777"/>
              <a:gd name="connsiteX2" fmla="*/ 50558 w 50558"/>
              <a:gd name="connsiteY2" fmla="*/ 3211 h 82777"/>
              <a:gd name="connsiteX3" fmla="*/ 45910 w 50558"/>
              <a:gd name="connsiteY3" fmla="*/ 14120 h 82777"/>
              <a:gd name="connsiteX4" fmla="*/ 12471 w 50558"/>
              <a:gd name="connsiteY4" fmla="*/ 33945 h 82777"/>
              <a:gd name="connsiteX5" fmla="*/ 12471 w 50558"/>
              <a:gd name="connsiteY5" fmla="*/ 82776 h 82777"/>
              <a:gd name="connsiteX6" fmla="*/ 0 w 50558"/>
              <a:gd name="connsiteY6" fmla="*/ 82776 h 82777"/>
              <a:gd name="connsiteX7" fmla="*/ 0 w 50558"/>
              <a:gd name="connsiteY7" fmla="*/ 1141 h 82777"/>
              <a:gd name="connsiteX8" fmla="*/ 10718 w 50558"/>
              <a:gd name="connsiteY8" fmla="*/ 1141 h 8277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50558" h="82777">
                <a:moveTo>
                  <a:pt x="10718" y="1141"/>
                </a:moveTo>
                <a:lnTo>
                  <a:pt x="12013" y="11542"/>
                </a:lnTo>
                <a:cubicBezTo>
                  <a:pt x="20142" y="-2224"/>
                  <a:pt x="38709" y="-2694"/>
                  <a:pt x="50558" y="3211"/>
                </a:cubicBezTo>
                <a:lnTo>
                  <a:pt x="45910" y="14120"/>
                </a:lnTo>
                <a:cubicBezTo>
                  <a:pt x="29286" y="6259"/>
                  <a:pt x="12471" y="15568"/>
                  <a:pt x="12471" y="33945"/>
                </a:cubicBezTo>
                <a:lnTo>
                  <a:pt x="12471" y="82776"/>
                </a:lnTo>
                <a:lnTo>
                  <a:pt x="0" y="82776"/>
                </a:lnTo>
                <a:lnTo>
                  <a:pt x="0" y="1141"/>
                </a:lnTo>
                <a:lnTo>
                  <a:pt x="10718" y="1141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674280" y="4201423"/>
            <a:ext cx="73621" cy="81635"/>
          </a:xfrm>
          <a:custGeom>
            <a:avLst/>
            <a:gdLst>
              <a:gd name="connsiteX0" fmla="*/ 57785 w 73621"/>
              <a:gd name="connsiteY0" fmla="*/ 0 h 81635"/>
              <a:gd name="connsiteX1" fmla="*/ 73304 w 73621"/>
              <a:gd name="connsiteY1" fmla="*/ 0 h 81635"/>
              <a:gd name="connsiteX2" fmla="*/ 44843 w 73621"/>
              <a:gd name="connsiteY2" fmla="*/ 40969 h 81635"/>
              <a:gd name="connsiteX3" fmla="*/ 73622 w 73621"/>
              <a:gd name="connsiteY3" fmla="*/ 81635 h 81635"/>
              <a:gd name="connsiteX4" fmla="*/ 58102 w 73621"/>
              <a:gd name="connsiteY4" fmla="*/ 81635 h 81635"/>
              <a:gd name="connsiteX5" fmla="*/ 36830 w 73621"/>
              <a:gd name="connsiteY5" fmla="*/ 50113 h 81635"/>
              <a:gd name="connsiteX6" fmla="*/ 15519 w 73621"/>
              <a:gd name="connsiteY6" fmla="*/ 81635 h 81635"/>
              <a:gd name="connsiteX7" fmla="*/ 0 w 73621"/>
              <a:gd name="connsiteY7" fmla="*/ 81635 h 81635"/>
              <a:gd name="connsiteX8" fmla="*/ 28664 w 73621"/>
              <a:gd name="connsiteY8" fmla="*/ 40969 h 81635"/>
              <a:gd name="connsiteX9" fmla="*/ 355 w 73621"/>
              <a:gd name="connsiteY9" fmla="*/ 0 h 81635"/>
              <a:gd name="connsiteX10" fmla="*/ 15875 w 73621"/>
              <a:gd name="connsiteY10" fmla="*/ 0 h 81635"/>
              <a:gd name="connsiteX11" fmla="*/ 36830 w 73621"/>
              <a:gd name="connsiteY11" fmla="*/ 31864 h 81635"/>
              <a:gd name="connsiteX12" fmla="*/ 57785 w 73621"/>
              <a:gd name="connsiteY12" fmla="*/ 0 h 816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73621" h="81635">
                <a:moveTo>
                  <a:pt x="57785" y="0"/>
                </a:moveTo>
                <a:lnTo>
                  <a:pt x="73304" y="0"/>
                </a:lnTo>
                <a:lnTo>
                  <a:pt x="44843" y="40969"/>
                </a:lnTo>
                <a:lnTo>
                  <a:pt x="73622" y="81635"/>
                </a:lnTo>
                <a:lnTo>
                  <a:pt x="58102" y="81635"/>
                </a:lnTo>
                <a:lnTo>
                  <a:pt x="36830" y="50113"/>
                </a:lnTo>
                <a:lnTo>
                  <a:pt x="15519" y="81635"/>
                </a:lnTo>
                <a:lnTo>
                  <a:pt x="0" y="81635"/>
                </a:lnTo>
                <a:lnTo>
                  <a:pt x="28664" y="40969"/>
                </a:lnTo>
                <a:lnTo>
                  <a:pt x="355" y="0"/>
                </a:lnTo>
                <a:lnTo>
                  <a:pt x="15875" y="0"/>
                </a:lnTo>
                <a:lnTo>
                  <a:pt x="36830" y="31864"/>
                </a:lnTo>
                <a:lnTo>
                  <a:pt x="57785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765372" y="4170388"/>
            <a:ext cx="12979" cy="17945"/>
          </a:xfrm>
          <a:custGeom>
            <a:avLst/>
            <a:gdLst>
              <a:gd name="connsiteX0" fmla="*/ 0 w 12979"/>
              <a:gd name="connsiteY0" fmla="*/ 0 h 17945"/>
              <a:gd name="connsiteX1" fmla="*/ 12979 w 12979"/>
              <a:gd name="connsiteY1" fmla="*/ 0 h 17945"/>
              <a:gd name="connsiteX2" fmla="*/ 12979 w 12979"/>
              <a:gd name="connsiteY2" fmla="*/ 17945 h 17945"/>
              <a:gd name="connsiteX3" fmla="*/ 0 w 12979"/>
              <a:gd name="connsiteY3" fmla="*/ 17945 h 17945"/>
              <a:gd name="connsiteX4" fmla="*/ 0 w 12979"/>
              <a:gd name="connsiteY4" fmla="*/ 0 h 1794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2979" h="17945">
                <a:moveTo>
                  <a:pt x="0" y="0"/>
                </a:moveTo>
                <a:lnTo>
                  <a:pt x="12979" y="0"/>
                </a:lnTo>
                <a:lnTo>
                  <a:pt x="12979" y="17945"/>
                </a:lnTo>
                <a:lnTo>
                  <a:pt x="0" y="17945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765575" y="4201109"/>
            <a:ext cx="12623" cy="81940"/>
          </a:xfrm>
          <a:custGeom>
            <a:avLst/>
            <a:gdLst>
              <a:gd name="connsiteX0" fmla="*/ 6312 w 12623"/>
              <a:gd name="connsiteY0" fmla="*/ 0 h 81940"/>
              <a:gd name="connsiteX1" fmla="*/ 6312 w 12623"/>
              <a:gd name="connsiteY1" fmla="*/ 81940 h 819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2623" h="81940">
                <a:moveTo>
                  <a:pt x="6312" y="0"/>
                </a:moveTo>
                <a:lnTo>
                  <a:pt x="6312" y="81940"/>
                </a:lnTo>
              </a:path>
            </a:pathLst>
          </a:custGeom>
          <a:ln w="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983173" y="4265931"/>
            <a:ext cx="25095" cy="34556"/>
          </a:xfrm>
          <a:custGeom>
            <a:avLst/>
            <a:gdLst>
              <a:gd name="connsiteX0" fmla="*/ 12547 w 25095"/>
              <a:gd name="connsiteY0" fmla="*/ 0 h 34556"/>
              <a:gd name="connsiteX1" fmla="*/ 12547 w 25095"/>
              <a:gd name="connsiteY1" fmla="*/ 34556 h 345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095" h="34556">
                <a:moveTo>
                  <a:pt x="12547" y="0"/>
                </a:moveTo>
                <a:lnTo>
                  <a:pt x="12547" y="34556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078251" y="4170544"/>
            <a:ext cx="77965" cy="112509"/>
          </a:xfrm>
          <a:custGeom>
            <a:avLst/>
            <a:gdLst>
              <a:gd name="connsiteX0" fmla="*/ 64668 w 77965"/>
              <a:gd name="connsiteY0" fmla="*/ 62585 h 112509"/>
              <a:gd name="connsiteX1" fmla="*/ 13296 w 77965"/>
              <a:gd name="connsiteY1" fmla="*/ 62585 h 112509"/>
              <a:gd name="connsiteX2" fmla="*/ 13296 w 77965"/>
              <a:gd name="connsiteY2" fmla="*/ 112509 h 112509"/>
              <a:gd name="connsiteX3" fmla="*/ 0 w 77965"/>
              <a:gd name="connsiteY3" fmla="*/ 112509 h 112509"/>
              <a:gd name="connsiteX4" fmla="*/ 0 w 77965"/>
              <a:gd name="connsiteY4" fmla="*/ 0 h 112509"/>
              <a:gd name="connsiteX5" fmla="*/ 13296 w 77965"/>
              <a:gd name="connsiteY5" fmla="*/ 0 h 112509"/>
              <a:gd name="connsiteX6" fmla="*/ 13296 w 77965"/>
              <a:gd name="connsiteY6" fmla="*/ 50736 h 112509"/>
              <a:gd name="connsiteX7" fmla="*/ 64668 w 77965"/>
              <a:gd name="connsiteY7" fmla="*/ 50736 h 112509"/>
              <a:gd name="connsiteX8" fmla="*/ 64668 w 77965"/>
              <a:gd name="connsiteY8" fmla="*/ 0 h 112509"/>
              <a:gd name="connsiteX9" fmla="*/ 77965 w 77965"/>
              <a:gd name="connsiteY9" fmla="*/ 0 h 112509"/>
              <a:gd name="connsiteX10" fmla="*/ 77965 w 77965"/>
              <a:gd name="connsiteY10" fmla="*/ 112509 h 112509"/>
              <a:gd name="connsiteX11" fmla="*/ 64668 w 77965"/>
              <a:gd name="connsiteY11" fmla="*/ 112509 h 112509"/>
              <a:gd name="connsiteX12" fmla="*/ 64668 w 77965"/>
              <a:gd name="connsiteY12" fmla="*/ 62585 h 11250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77965" h="112509">
                <a:moveTo>
                  <a:pt x="64668" y="62585"/>
                </a:moveTo>
                <a:lnTo>
                  <a:pt x="13296" y="62585"/>
                </a:lnTo>
                <a:lnTo>
                  <a:pt x="13296" y="112509"/>
                </a:lnTo>
                <a:lnTo>
                  <a:pt x="0" y="112509"/>
                </a:lnTo>
                <a:lnTo>
                  <a:pt x="0" y="0"/>
                </a:lnTo>
                <a:lnTo>
                  <a:pt x="13296" y="0"/>
                </a:lnTo>
                <a:lnTo>
                  <a:pt x="13296" y="50736"/>
                </a:lnTo>
                <a:lnTo>
                  <a:pt x="64668" y="50736"/>
                </a:lnTo>
                <a:lnTo>
                  <a:pt x="64668" y="0"/>
                </a:lnTo>
                <a:lnTo>
                  <a:pt x="77965" y="0"/>
                </a:lnTo>
                <a:lnTo>
                  <a:pt x="77965" y="112509"/>
                </a:lnTo>
                <a:lnTo>
                  <a:pt x="64668" y="112509"/>
                </a:lnTo>
                <a:lnTo>
                  <a:pt x="64668" y="62585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483443" y="4226877"/>
            <a:ext cx="43205" cy="12662"/>
          </a:xfrm>
          <a:custGeom>
            <a:avLst/>
            <a:gdLst>
              <a:gd name="connsiteX0" fmla="*/ 0 w 43205"/>
              <a:gd name="connsiteY0" fmla="*/ 6331 h 12662"/>
              <a:gd name="connsiteX1" fmla="*/ 43205 w 43205"/>
              <a:gd name="connsiteY1" fmla="*/ 6331 h 1266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43205" h="12662">
                <a:moveTo>
                  <a:pt x="0" y="6331"/>
                </a:moveTo>
                <a:lnTo>
                  <a:pt x="43205" y="6331"/>
                </a:lnTo>
              </a:path>
            </a:pathLst>
          </a:custGeom>
          <a:ln w="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589906" y="4167992"/>
            <a:ext cx="72008" cy="117284"/>
          </a:xfrm>
          <a:custGeom>
            <a:avLst/>
            <a:gdLst>
              <a:gd name="connsiteX0" fmla="*/ 38112 w 72008"/>
              <a:gd name="connsiteY0" fmla="*/ 51219 h 117284"/>
              <a:gd name="connsiteX1" fmla="*/ 72008 w 72008"/>
              <a:gd name="connsiteY1" fmla="*/ 87388 h 117284"/>
              <a:gd name="connsiteX2" fmla="*/ 35686 w 72008"/>
              <a:gd name="connsiteY2" fmla="*/ 117284 h 117284"/>
              <a:gd name="connsiteX3" fmla="*/ 0 w 72008"/>
              <a:gd name="connsiteY3" fmla="*/ 93281 h 117284"/>
              <a:gd name="connsiteX4" fmla="*/ 10388 w 72008"/>
              <a:gd name="connsiteY4" fmla="*/ 87693 h 117284"/>
              <a:gd name="connsiteX5" fmla="*/ 36004 w 72008"/>
              <a:gd name="connsiteY5" fmla="*/ 105448 h 117284"/>
              <a:gd name="connsiteX6" fmla="*/ 59220 w 72008"/>
              <a:gd name="connsiteY6" fmla="*/ 86563 h 117284"/>
              <a:gd name="connsiteX7" fmla="*/ 34747 w 72008"/>
              <a:gd name="connsiteY7" fmla="*/ 62865 h 117284"/>
              <a:gd name="connsiteX8" fmla="*/ 2882 w 72008"/>
              <a:gd name="connsiteY8" fmla="*/ 30226 h 117284"/>
              <a:gd name="connsiteX9" fmla="*/ 36347 w 72008"/>
              <a:gd name="connsiteY9" fmla="*/ 0 h 117284"/>
              <a:gd name="connsiteX10" fmla="*/ 69786 w 72008"/>
              <a:gd name="connsiteY10" fmla="*/ 21895 h 117284"/>
              <a:gd name="connsiteX11" fmla="*/ 59689 w 72008"/>
              <a:gd name="connsiteY11" fmla="*/ 26860 h 117284"/>
              <a:gd name="connsiteX12" fmla="*/ 36664 w 72008"/>
              <a:gd name="connsiteY12" fmla="*/ 11849 h 117284"/>
              <a:gd name="connsiteX13" fmla="*/ 15671 w 72008"/>
              <a:gd name="connsiteY13" fmla="*/ 30886 h 117284"/>
              <a:gd name="connsiteX14" fmla="*/ 38112 w 72008"/>
              <a:gd name="connsiteY14" fmla="*/ 51219 h 1172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</a:cxnLst>
            <a:rect l="l" t="t" r="r" b="b"/>
            <a:pathLst>
              <a:path w="72008" h="117284">
                <a:moveTo>
                  <a:pt x="38112" y="51219"/>
                </a:moveTo>
                <a:cubicBezTo>
                  <a:pt x="55397" y="55524"/>
                  <a:pt x="73139" y="62560"/>
                  <a:pt x="72008" y="87388"/>
                </a:cubicBezTo>
                <a:cubicBezTo>
                  <a:pt x="71068" y="107874"/>
                  <a:pt x="52806" y="117284"/>
                  <a:pt x="35686" y="117284"/>
                </a:cubicBezTo>
                <a:cubicBezTo>
                  <a:pt x="21297" y="117284"/>
                  <a:pt x="5930" y="109156"/>
                  <a:pt x="0" y="93281"/>
                </a:cubicBezTo>
                <a:lnTo>
                  <a:pt x="10388" y="87693"/>
                </a:lnTo>
                <a:cubicBezTo>
                  <a:pt x="14579" y="98412"/>
                  <a:pt x="24663" y="105448"/>
                  <a:pt x="36004" y="105448"/>
                </a:cubicBezTo>
                <a:cubicBezTo>
                  <a:pt x="49288" y="105600"/>
                  <a:pt x="58407" y="98247"/>
                  <a:pt x="59220" y="86563"/>
                </a:cubicBezTo>
                <a:cubicBezTo>
                  <a:pt x="60362" y="70408"/>
                  <a:pt x="45465" y="65760"/>
                  <a:pt x="34747" y="62865"/>
                </a:cubicBezTo>
                <a:cubicBezTo>
                  <a:pt x="19849" y="58877"/>
                  <a:pt x="2260" y="52311"/>
                  <a:pt x="2882" y="30226"/>
                </a:cubicBezTo>
                <a:cubicBezTo>
                  <a:pt x="3517" y="9893"/>
                  <a:pt x="20015" y="0"/>
                  <a:pt x="36347" y="0"/>
                </a:cubicBezTo>
                <a:cubicBezTo>
                  <a:pt x="50584" y="0"/>
                  <a:pt x="64503" y="7505"/>
                  <a:pt x="69786" y="21895"/>
                </a:cubicBezTo>
                <a:lnTo>
                  <a:pt x="59689" y="26860"/>
                </a:lnTo>
                <a:cubicBezTo>
                  <a:pt x="55702" y="16776"/>
                  <a:pt x="45770" y="11849"/>
                  <a:pt x="36664" y="11849"/>
                </a:cubicBezTo>
                <a:cubicBezTo>
                  <a:pt x="26428" y="11658"/>
                  <a:pt x="16497" y="17602"/>
                  <a:pt x="15671" y="30886"/>
                </a:cubicBezTo>
                <a:cubicBezTo>
                  <a:pt x="14884" y="44958"/>
                  <a:pt x="28803" y="48793"/>
                  <a:pt x="38112" y="51219"/>
                </a:cubicBez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685220" y="4170388"/>
            <a:ext cx="12941" cy="17945"/>
          </a:xfrm>
          <a:custGeom>
            <a:avLst/>
            <a:gdLst>
              <a:gd name="connsiteX0" fmla="*/ 0 w 12941"/>
              <a:gd name="connsiteY0" fmla="*/ 0 h 17945"/>
              <a:gd name="connsiteX1" fmla="*/ 12941 w 12941"/>
              <a:gd name="connsiteY1" fmla="*/ 0 h 17945"/>
              <a:gd name="connsiteX2" fmla="*/ 12941 w 12941"/>
              <a:gd name="connsiteY2" fmla="*/ 17945 h 17945"/>
              <a:gd name="connsiteX3" fmla="*/ 0 w 12941"/>
              <a:gd name="connsiteY3" fmla="*/ 17945 h 17945"/>
              <a:gd name="connsiteX4" fmla="*/ 0 w 12941"/>
              <a:gd name="connsiteY4" fmla="*/ 0 h 1794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2941" h="17945">
                <a:moveTo>
                  <a:pt x="0" y="0"/>
                </a:moveTo>
                <a:lnTo>
                  <a:pt x="12941" y="0"/>
                </a:lnTo>
                <a:lnTo>
                  <a:pt x="12941" y="17945"/>
                </a:lnTo>
                <a:lnTo>
                  <a:pt x="0" y="17945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685373" y="4201109"/>
            <a:ext cx="12623" cy="81940"/>
          </a:xfrm>
          <a:custGeom>
            <a:avLst/>
            <a:gdLst>
              <a:gd name="connsiteX0" fmla="*/ 6312 w 12623"/>
              <a:gd name="connsiteY0" fmla="*/ 0 h 81940"/>
              <a:gd name="connsiteX1" fmla="*/ 6312 w 12623"/>
              <a:gd name="connsiteY1" fmla="*/ 81940 h 819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2623" h="81940">
                <a:moveTo>
                  <a:pt x="6312" y="0"/>
                </a:moveTo>
                <a:lnTo>
                  <a:pt x="6312" y="81940"/>
                </a:lnTo>
              </a:path>
            </a:pathLst>
          </a:custGeom>
          <a:ln w="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723960" y="4200800"/>
            <a:ext cx="73609" cy="82257"/>
          </a:xfrm>
          <a:custGeom>
            <a:avLst/>
            <a:gdLst>
              <a:gd name="connsiteX0" fmla="*/ 10553 w 73609"/>
              <a:gd name="connsiteY0" fmla="*/ 1092 h 82257"/>
              <a:gd name="connsiteX1" fmla="*/ 12153 w 73609"/>
              <a:gd name="connsiteY1" fmla="*/ 8635 h 82257"/>
              <a:gd name="connsiteX2" fmla="*/ 35496 w 73609"/>
              <a:gd name="connsiteY2" fmla="*/ 0 h 82257"/>
              <a:gd name="connsiteX3" fmla="*/ 73609 w 73609"/>
              <a:gd name="connsiteY3" fmla="*/ 35852 h 82257"/>
              <a:gd name="connsiteX4" fmla="*/ 73609 w 73609"/>
              <a:gd name="connsiteY4" fmla="*/ 82257 h 82257"/>
              <a:gd name="connsiteX5" fmla="*/ 61099 w 73609"/>
              <a:gd name="connsiteY5" fmla="*/ 82257 h 82257"/>
              <a:gd name="connsiteX6" fmla="*/ 61099 w 73609"/>
              <a:gd name="connsiteY6" fmla="*/ 35852 h 82257"/>
              <a:gd name="connsiteX7" fmla="*/ 36004 w 73609"/>
              <a:gd name="connsiteY7" fmla="*/ 11341 h 82257"/>
              <a:gd name="connsiteX8" fmla="*/ 12319 w 73609"/>
              <a:gd name="connsiteY8" fmla="*/ 19354 h 82257"/>
              <a:gd name="connsiteX9" fmla="*/ 12319 w 73609"/>
              <a:gd name="connsiteY9" fmla="*/ 82257 h 82257"/>
              <a:gd name="connsiteX10" fmla="*/ 0 w 73609"/>
              <a:gd name="connsiteY10" fmla="*/ 82257 h 82257"/>
              <a:gd name="connsiteX11" fmla="*/ 0 w 73609"/>
              <a:gd name="connsiteY11" fmla="*/ 1092 h 82257"/>
              <a:gd name="connsiteX12" fmla="*/ 10553 w 73609"/>
              <a:gd name="connsiteY12" fmla="*/ 1092 h 8225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73609" h="82257">
                <a:moveTo>
                  <a:pt x="10553" y="1092"/>
                </a:moveTo>
                <a:lnTo>
                  <a:pt x="12153" y="8635"/>
                </a:lnTo>
                <a:cubicBezTo>
                  <a:pt x="16776" y="3518"/>
                  <a:pt x="25920" y="152"/>
                  <a:pt x="35496" y="0"/>
                </a:cubicBezTo>
                <a:cubicBezTo>
                  <a:pt x="57429" y="469"/>
                  <a:pt x="73609" y="12153"/>
                  <a:pt x="73609" y="35852"/>
                </a:cubicBezTo>
                <a:lnTo>
                  <a:pt x="73609" y="82257"/>
                </a:lnTo>
                <a:lnTo>
                  <a:pt x="61099" y="82257"/>
                </a:lnTo>
                <a:lnTo>
                  <a:pt x="61099" y="35852"/>
                </a:lnTo>
                <a:cubicBezTo>
                  <a:pt x="60947" y="20332"/>
                  <a:pt x="50393" y="12319"/>
                  <a:pt x="36004" y="11341"/>
                </a:cubicBezTo>
                <a:cubicBezTo>
                  <a:pt x="29121" y="11023"/>
                  <a:pt x="18719" y="13093"/>
                  <a:pt x="12319" y="19354"/>
                </a:cubicBezTo>
                <a:lnTo>
                  <a:pt x="12319" y="82257"/>
                </a:lnTo>
                <a:lnTo>
                  <a:pt x="0" y="82257"/>
                </a:lnTo>
                <a:lnTo>
                  <a:pt x="0" y="1092"/>
                </a:lnTo>
                <a:lnTo>
                  <a:pt x="10553" y="1092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914007" y="4170223"/>
            <a:ext cx="25603" cy="113144"/>
          </a:xfrm>
          <a:custGeom>
            <a:avLst/>
            <a:gdLst>
              <a:gd name="connsiteX0" fmla="*/ 25603 w 25603"/>
              <a:gd name="connsiteY0" fmla="*/ 113144 h 113144"/>
              <a:gd name="connsiteX1" fmla="*/ 0 w 25603"/>
              <a:gd name="connsiteY1" fmla="*/ 88988 h 113144"/>
              <a:gd name="connsiteX2" fmla="*/ 0 w 25603"/>
              <a:gd name="connsiteY2" fmla="*/ 0 h 113144"/>
              <a:gd name="connsiteX3" fmla="*/ 12624 w 25603"/>
              <a:gd name="connsiteY3" fmla="*/ 0 h 113144"/>
              <a:gd name="connsiteX4" fmla="*/ 12624 w 25603"/>
              <a:gd name="connsiteY4" fmla="*/ 88988 h 113144"/>
              <a:gd name="connsiteX5" fmla="*/ 25603 w 25603"/>
              <a:gd name="connsiteY5" fmla="*/ 102120 h 113144"/>
              <a:gd name="connsiteX6" fmla="*/ 25603 w 25603"/>
              <a:gd name="connsiteY6" fmla="*/ 113144 h 11314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25603" h="113144">
                <a:moveTo>
                  <a:pt x="25603" y="113144"/>
                </a:moveTo>
                <a:cubicBezTo>
                  <a:pt x="8953" y="114909"/>
                  <a:pt x="0" y="106730"/>
                  <a:pt x="0" y="88988"/>
                </a:cubicBezTo>
                <a:lnTo>
                  <a:pt x="0" y="0"/>
                </a:lnTo>
                <a:lnTo>
                  <a:pt x="12624" y="0"/>
                </a:lnTo>
                <a:lnTo>
                  <a:pt x="12624" y="88988"/>
                </a:lnTo>
                <a:cubicBezTo>
                  <a:pt x="12624" y="98094"/>
                  <a:pt x="15049" y="102895"/>
                  <a:pt x="25603" y="102120"/>
                </a:cubicBezTo>
                <a:lnTo>
                  <a:pt x="25603" y="113144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042272" y="4178088"/>
            <a:ext cx="42265" cy="105435"/>
          </a:xfrm>
          <a:custGeom>
            <a:avLst/>
            <a:gdLst>
              <a:gd name="connsiteX0" fmla="*/ 42265 w 42265"/>
              <a:gd name="connsiteY0" fmla="*/ 105435 h 105435"/>
              <a:gd name="connsiteX1" fmla="*/ 13296 w 42265"/>
              <a:gd name="connsiteY1" fmla="*/ 81279 h 105435"/>
              <a:gd name="connsiteX2" fmla="*/ 13296 w 42265"/>
              <a:gd name="connsiteY2" fmla="*/ 33731 h 105435"/>
              <a:gd name="connsiteX3" fmla="*/ 0 w 42265"/>
              <a:gd name="connsiteY3" fmla="*/ 33731 h 105435"/>
              <a:gd name="connsiteX4" fmla="*/ 0 w 42265"/>
              <a:gd name="connsiteY4" fmla="*/ 23799 h 105435"/>
              <a:gd name="connsiteX5" fmla="*/ 13296 w 42265"/>
              <a:gd name="connsiteY5" fmla="*/ 23799 h 105435"/>
              <a:gd name="connsiteX6" fmla="*/ 13296 w 42265"/>
              <a:gd name="connsiteY6" fmla="*/ 1092 h 105435"/>
              <a:gd name="connsiteX7" fmla="*/ 25806 w 42265"/>
              <a:gd name="connsiteY7" fmla="*/ 0 h 105435"/>
              <a:gd name="connsiteX8" fmla="*/ 25806 w 42265"/>
              <a:gd name="connsiteY8" fmla="*/ 23799 h 105435"/>
              <a:gd name="connsiteX9" fmla="*/ 42265 w 42265"/>
              <a:gd name="connsiteY9" fmla="*/ 23799 h 105435"/>
              <a:gd name="connsiteX10" fmla="*/ 42265 w 42265"/>
              <a:gd name="connsiteY10" fmla="*/ 33731 h 105435"/>
              <a:gd name="connsiteX11" fmla="*/ 25806 w 42265"/>
              <a:gd name="connsiteY11" fmla="*/ 33731 h 105435"/>
              <a:gd name="connsiteX12" fmla="*/ 25806 w 42265"/>
              <a:gd name="connsiteY12" fmla="*/ 81279 h 105435"/>
              <a:gd name="connsiteX13" fmla="*/ 42265 w 42265"/>
              <a:gd name="connsiteY13" fmla="*/ 94729 h 105435"/>
              <a:gd name="connsiteX14" fmla="*/ 42265 w 42265"/>
              <a:gd name="connsiteY14" fmla="*/ 105435 h 1054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</a:cxnLst>
            <a:rect l="l" t="t" r="r" b="b"/>
            <a:pathLst>
              <a:path w="42265" h="105435">
                <a:moveTo>
                  <a:pt x="42265" y="105435"/>
                </a:moveTo>
                <a:cubicBezTo>
                  <a:pt x="25615" y="107200"/>
                  <a:pt x="13296" y="99059"/>
                  <a:pt x="13296" y="81279"/>
                </a:cubicBezTo>
                <a:lnTo>
                  <a:pt x="13296" y="33731"/>
                </a:lnTo>
                <a:lnTo>
                  <a:pt x="0" y="33731"/>
                </a:lnTo>
                <a:lnTo>
                  <a:pt x="0" y="23799"/>
                </a:lnTo>
                <a:lnTo>
                  <a:pt x="13296" y="23799"/>
                </a:lnTo>
                <a:lnTo>
                  <a:pt x="13296" y="1092"/>
                </a:lnTo>
                <a:lnTo>
                  <a:pt x="25806" y="0"/>
                </a:lnTo>
                <a:lnTo>
                  <a:pt x="25806" y="23799"/>
                </a:lnTo>
                <a:lnTo>
                  <a:pt x="42265" y="23799"/>
                </a:lnTo>
                <a:lnTo>
                  <a:pt x="42265" y="33731"/>
                </a:lnTo>
                <a:lnTo>
                  <a:pt x="25806" y="33731"/>
                </a:lnTo>
                <a:lnTo>
                  <a:pt x="25806" y="81279"/>
                </a:lnTo>
                <a:cubicBezTo>
                  <a:pt x="25806" y="91363"/>
                  <a:pt x="31864" y="95503"/>
                  <a:pt x="42265" y="94729"/>
                </a:cubicBezTo>
                <a:lnTo>
                  <a:pt x="42265" y="105435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268050" y="4201423"/>
            <a:ext cx="73621" cy="81635"/>
          </a:xfrm>
          <a:custGeom>
            <a:avLst/>
            <a:gdLst>
              <a:gd name="connsiteX0" fmla="*/ 57784 w 73621"/>
              <a:gd name="connsiteY0" fmla="*/ 0 h 81635"/>
              <a:gd name="connsiteX1" fmla="*/ 73304 w 73621"/>
              <a:gd name="connsiteY1" fmla="*/ 0 h 81635"/>
              <a:gd name="connsiteX2" fmla="*/ 44843 w 73621"/>
              <a:gd name="connsiteY2" fmla="*/ 40969 h 81635"/>
              <a:gd name="connsiteX3" fmla="*/ 73621 w 73621"/>
              <a:gd name="connsiteY3" fmla="*/ 81635 h 81635"/>
              <a:gd name="connsiteX4" fmla="*/ 58102 w 73621"/>
              <a:gd name="connsiteY4" fmla="*/ 81635 h 81635"/>
              <a:gd name="connsiteX5" fmla="*/ 36829 w 73621"/>
              <a:gd name="connsiteY5" fmla="*/ 50113 h 81635"/>
              <a:gd name="connsiteX6" fmla="*/ 15519 w 73621"/>
              <a:gd name="connsiteY6" fmla="*/ 81635 h 81635"/>
              <a:gd name="connsiteX7" fmla="*/ 0 w 73621"/>
              <a:gd name="connsiteY7" fmla="*/ 81635 h 81635"/>
              <a:gd name="connsiteX8" fmla="*/ 28663 w 73621"/>
              <a:gd name="connsiteY8" fmla="*/ 40969 h 81635"/>
              <a:gd name="connsiteX9" fmla="*/ 355 w 73621"/>
              <a:gd name="connsiteY9" fmla="*/ 0 h 81635"/>
              <a:gd name="connsiteX10" fmla="*/ 15875 w 73621"/>
              <a:gd name="connsiteY10" fmla="*/ 0 h 81635"/>
              <a:gd name="connsiteX11" fmla="*/ 36829 w 73621"/>
              <a:gd name="connsiteY11" fmla="*/ 31864 h 81635"/>
              <a:gd name="connsiteX12" fmla="*/ 57784 w 73621"/>
              <a:gd name="connsiteY12" fmla="*/ 0 h 816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73621" h="81635">
                <a:moveTo>
                  <a:pt x="57784" y="0"/>
                </a:moveTo>
                <a:lnTo>
                  <a:pt x="73304" y="0"/>
                </a:lnTo>
                <a:lnTo>
                  <a:pt x="44843" y="40969"/>
                </a:lnTo>
                <a:lnTo>
                  <a:pt x="73621" y="81635"/>
                </a:lnTo>
                <a:lnTo>
                  <a:pt x="58102" y="81635"/>
                </a:lnTo>
                <a:lnTo>
                  <a:pt x="36829" y="50113"/>
                </a:lnTo>
                <a:lnTo>
                  <a:pt x="15519" y="81635"/>
                </a:lnTo>
                <a:lnTo>
                  <a:pt x="0" y="81635"/>
                </a:lnTo>
                <a:lnTo>
                  <a:pt x="28663" y="40969"/>
                </a:lnTo>
                <a:lnTo>
                  <a:pt x="355" y="0"/>
                </a:lnTo>
                <a:lnTo>
                  <a:pt x="15875" y="0"/>
                </a:lnTo>
                <a:lnTo>
                  <a:pt x="36829" y="31864"/>
                </a:lnTo>
                <a:lnTo>
                  <a:pt x="57784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347535" y="4201891"/>
            <a:ext cx="78066" cy="111581"/>
          </a:xfrm>
          <a:custGeom>
            <a:avLst/>
            <a:gdLst>
              <a:gd name="connsiteX0" fmla="*/ 13093 w 78066"/>
              <a:gd name="connsiteY0" fmla="*/ 101180 h 111581"/>
              <a:gd name="connsiteX1" fmla="*/ 28612 w 78066"/>
              <a:gd name="connsiteY1" fmla="*/ 93167 h 111581"/>
              <a:gd name="connsiteX2" fmla="*/ 33108 w 78066"/>
              <a:gd name="connsiteY2" fmla="*/ 81470 h 111581"/>
              <a:gd name="connsiteX3" fmla="*/ 0 w 78066"/>
              <a:gd name="connsiteY3" fmla="*/ 0 h 111581"/>
              <a:gd name="connsiteX4" fmla="*/ 13449 w 78066"/>
              <a:gd name="connsiteY4" fmla="*/ 0 h 111581"/>
              <a:gd name="connsiteX5" fmla="*/ 39674 w 78066"/>
              <a:gd name="connsiteY5" fmla="*/ 67246 h 111581"/>
              <a:gd name="connsiteX6" fmla="*/ 64655 w 78066"/>
              <a:gd name="connsiteY6" fmla="*/ 0 h 111581"/>
              <a:gd name="connsiteX7" fmla="*/ 78066 w 78066"/>
              <a:gd name="connsiteY7" fmla="*/ 0 h 111581"/>
              <a:gd name="connsiteX8" fmla="*/ 40462 w 78066"/>
              <a:gd name="connsiteY8" fmla="*/ 97154 h 111581"/>
              <a:gd name="connsiteX9" fmla="*/ 13093 w 78066"/>
              <a:gd name="connsiteY9" fmla="*/ 111581 h 111581"/>
              <a:gd name="connsiteX10" fmla="*/ 13093 w 78066"/>
              <a:gd name="connsiteY10" fmla="*/ 101180 h 11158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78066" h="111581">
                <a:moveTo>
                  <a:pt x="13093" y="101180"/>
                </a:moveTo>
                <a:cubicBezTo>
                  <a:pt x="22872" y="102273"/>
                  <a:pt x="26542" y="98437"/>
                  <a:pt x="28612" y="93167"/>
                </a:cubicBezTo>
                <a:lnTo>
                  <a:pt x="33108" y="81470"/>
                </a:lnTo>
                <a:lnTo>
                  <a:pt x="0" y="0"/>
                </a:lnTo>
                <a:lnTo>
                  <a:pt x="13449" y="0"/>
                </a:lnTo>
                <a:lnTo>
                  <a:pt x="39674" y="67246"/>
                </a:lnTo>
                <a:lnTo>
                  <a:pt x="64655" y="0"/>
                </a:lnTo>
                <a:lnTo>
                  <a:pt x="78066" y="0"/>
                </a:lnTo>
                <a:lnTo>
                  <a:pt x="40462" y="97154"/>
                </a:lnTo>
                <a:cubicBezTo>
                  <a:pt x="35686" y="109982"/>
                  <a:pt x="24777" y="112674"/>
                  <a:pt x="13093" y="111581"/>
                </a:cubicBezTo>
                <a:lnTo>
                  <a:pt x="13093" y="10118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628396" y="4200800"/>
            <a:ext cx="73609" cy="82257"/>
          </a:xfrm>
          <a:custGeom>
            <a:avLst/>
            <a:gdLst>
              <a:gd name="connsiteX0" fmla="*/ 10554 w 73609"/>
              <a:gd name="connsiteY0" fmla="*/ 1092 h 82257"/>
              <a:gd name="connsiteX1" fmla="*/ 12153 w 73609"/>
              <a:gd name="connsiteY1" fmla="*/ 8635 h 82257"/>
              <a:gd name="connsiteX2" fmla="*/ 35496 w 73609"/>
              <a:gd name="connsiteY2" fmla="*/ 0 h 82257"/>
              <a:gd name="connsiteX3" fmla="*/ 73609 w 73609"/>
              <a:gd name="connsiteY3" fmla="*/ 35852 h 82257"/>
              <a:gd name="connsiteX4" fmla="*/ 73609 w 73609"/>
              <a:gd name="connsiteY4" fmla="*/ 82257 h 82257"/>
              <a:gd name="connsiteX5" fmla="*/ 61099 w 73609"/>
              <a:gd name="connsiteY5" fmla="*/ 82257 h 82257"/>
              <a:gd name="connsiteX6" fmla="*/ 61099 w 73609"/>
              <a:gd name="connsiteY6" fmla="*/ 35852 h 82257"/>
              <a:gd name="connsiteX7" fmla="*/ 36004 w 73609"/>
              <a:gd name="connsiteY7" fmla="*/ 11341 h 82257"/>
              <a:gd name="connsiteX8" fmla="*/ 12319 w 73609"/>
              <a:gd name="connsiteY8" fmla="*/ 19354 h 82257"/>
              <a:gd name="connsiteX9" fmla="*/ 12319 w 73609"/>
              <a:gd name="connsiteY9" fmla="*/ 82257 h 82257"/>
              <a:gd name="connsiteX10" fmla="*/ 0 w 73609"/>
              <a:gd name="connsiteY10" fmla="*/ 82257 h 82257"/>
              <a:gd name="connsiteX11" fmla="*/ 0 w 73609"/>
              <a:gd name="connsiteY11" fmla="*/ 1092 h 82257"/>
              <a:gd name="connsiteX12" fmla="*/ 10554 w 73609"/>
              <a:gd name="connsiteY12" fmla="*/ 1092 h 8225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73609" h="82257">
                <a:moveTo>
                  <a:pt x="10554" y="1092"/>
                </a:moveTo>
                <a:lnTo>
                  <a:pt x="12153" y="8635"/>
                </a:lnTo>
                <a:cubicBezTo>
                  <a:pt x="16776" y="3518"/>
                  <a:pt x="25920" y="152"/>
                  <a:pt x="35496" y="0"/>
                </a:cubicBezTo>
                <a:cubicBezTo>
                  <a:pt x="57429" y="469"/>
                  <a:pt x="73609" y="12153"/>
                  <a:pt x="73609" y="35852"/>
                </a:cubicBezTo>
                <a:lnTo>
                  <a:pt x="73609" y="82257"/>
                </a:lnTo>
                <a:lnTo>
                  <a:pt x="61099" y="82257"/>
                </a:lnTo>
                <a:lnTo>
                  <a:pt x="61099" y="35852"/>
                </a:lnTo>
                <a:cubicBezTo>
                  <a:pt x="60947" y="20332"/>
                  <a:pt x="50393" y="12319"/>
                  <a:pt x="36004" y="11341"/>
                </a:cubicBezTo>
                <a:cubicBezTo>
                  <a:pt x="29121" y="11023"/>
                  <a:pt x="18719" y="13093"/>
                  <a:pt x="12319" y="19354"/>
                </a:cubicBezTo>
                <a:lnTo>
                  <a:pt x="12319" y="82257"/>
                </a:lnTo>
                <a:lnTo>
                  <a:pt x="0" y="82257"/>
                </a:lnTo>
                <a:lnTo>
                  <a:pt x="0" y="1092"/>
                </a:lnTo>
                <a:lnTo>
                  <a:pt x="10554" y="1092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182832" y="4214877"/>
            <a:ext cx="52666" cy="72796"/>
          </a:xfrm>
          <a:custGeom>
            <a:avLst/>
            <a:gdLst>
              <a:gd name="connsiteX0" fmla="*/ 17322 w 52666"/>
              <a:gd name="connsiteY0" fmla="*/ 62547 h 72796"/>
              <a:gd name="connsiteX1" fmla="*/ 52666 w 52666"/>
              <a:gd name="connsiteY1" fmla="*/ 62547 h 72796"/>
              <a:gd name="connsiteX2" fmla="*/ 52666 w 52666"/>
              <a:gd name="connsiteY2" fmla="*/ 72796 h 72796"/>
              <a:gd name="connsiteX3" fmla="*/ 3518 w 52666"/>
              <a:gd name="connsiteY3" fmla="*/ 72796 h 72796"/>
              <a:gd name="connsiteX4" fmla="*/ 0 w 52666"/>
              <a:gd name="connsiteY4" fmla="*/ 65125 h 72796"/>
              <a:gd name="connsiteX5" fmla="*/ 35852 w 52666"/>
              <a:gd name="connsiteY5" fmla="*/ 31343 h 72796"/>
              <a:gd name="connsiteX6" fmla="*/ 40969 w 52666"/>
              <a:gd name="connsiteY6" fmla="*/ 18719 h 72796"/>
              <a:gd name="connsiteX7" fmla="*/ 27368 w 52666"/>
              <a:gd name="connsiteY7" fmla="*/ 10858 h 72796"/>
              <a:gd name="connsiteX8" fmla="*/ 11226 w 52666"/>
              <a:gd name="connsiteY8" fmla="*/ 19342 h 72796"/>
              <a:gd name="connsiteX9" fmla="*/ 1142 w 52666"/>
              <a:gd name="connsiteY9" fmla="*/ 15201 h 72796"/>
              <a:gd name="connsiteX10" fmla="*/ 8331 w 52666"/>
              <a:gd name="connsiteY10" fmla="*/ 5740 h 72796"/>
              <a:gd name="connsiteX11" fmla="*/ 17132 w 52666"/>
              <a:gd name="connsiteY11" fmla="*/ 1282 h 72796"/>
              <a:gd name="connsiteX12" fmla="*/ 27571 w 52666"/>
              <a:gd name="connsiteY12" fmla="*/ 0 h 72796"/>
              <a:gd name="connsiteX13" fmla="*/ 51879 w 52666"/>
              <a:gd name="connsiteY13" fmla="*/ 15989 h 72796"/>
              <a:gd name="connsiteX14" fmla="*/ 43865 w 52666"/>
              <a:gd name="connsiteY14" fmla="*/ 39052 h 72796"/>
              <a:gd name="connsiteX15" fmla="*/ 17322 w 52666"/>
              <a:gd name="connsiteY15" fmla="*/ 62547 h 7279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</a:cxnLst>
            <a:rect l="l" t="t" r="r" b="b"/>
            <a:pathLst>
              <a:path w="52666" h="72796">
                <a:moveTo>
                  <a:pt x="17322" y="62547"/>
                </a:moveTo>
                <a:lnTo>
                  <a:pt x="52666" y="62547"/>
                </a:lnTo>
                <a:lnTo>
                  <a:pt x="52666" y="72796"/>
                </a:lnTo>
                <a:lnTo>
                  <a:pt x="3518" y="72796"/>
                </a:lnTo>
                <a:lnTo>
                  <a:pt x="0" y="65125"/>
                </a:lnTo>
                <a:lnTo>
                  <a:pt x="35852" y="31343"/>
                </a:lnTo>
                <a:cubicBezTo>
                  <a:pt x="39065" y="28143"/>
                  <a:pt x="42417" y="23533"/>
                  <a:pt x="40969" y="18719"/>
                </a:cubicBezTo>
                <a:cubicBezTo>
                  <a:pt x="39370" y="12941"/>
                  <a:pt x="32486" y="11023"/>
                  <a:pt x="27368" y="10858"/>
                </a:cubicBezTo>
                <a:cubicBezTo>
                  <a:pt x="20650" y="10553"/>
                  <a:pt x="14274" y="13093"/>
                  <a:pt x="11226" y="19342"/>
                </a:cubicBezTo>
                <a:lnTo>
                  <a:pt x="1142" y="15201"/>
                </a:lnTo>
                <a:cubicBezTo>
                  <a:pt x="2743" y="11531"/>
                  <a:pt x="5130" y="8318"/>
                  <a:pt x="8331" y="5740"/>
                </a:cubicBezTo>
                <a:cubicBezTo>
                  <a:pt x="10909" y="3670"/>
                  <a:pt x="13957" y="2222"/>
                  <a:pt x="17132" y="1282"/>
                </a:cubicBezTo>
                <a:cubicBezTo>
                  <a:pt x="20485" y="305"/>
                  <a:pt x="24002" y="-165"/>
                  <a:pt x="27571" y="0"/>
                </a:cubicBezTo>
                <a:cubicBezTo>
                  <a:pt x="37960" y="305"/>
                  <a:pt x="48831" y="5270"/>
                  <a:pt x="51879" y="15989"/>
                </a:cubicBezTo>
                <a:cubicBezTo>
                  <a:pt x="54419" y="24472"/>
                  <a:pt x="50126" y="33108"/>
                  <a:pt x="43865" y="39052"/>
                </a:cubicBezTo>
                <a:lnTo>
                  <a:pt x="17322" y="62547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388006" y="4214877"/>
            <a:ext cx="52666" cy="72796"/>
          </a:xfrm>
          <a:custGeom>
            <a:avLst/>
            <a:gdLst>
              <a:gd name="connsiteX0" fmla="*/ 17322 w 52666"/>
              <a:gd name="connsiteY0" fmla="*/ 62547 h 72796"/>
              <a:gd name="connsiteX1" fmla="*/ 52666 w 52666"/>
              <a:gd name="connsiteY1" fmla="*/ 62547 h 72796"/>
              <a:gd name="connsiteX2" fmla="*/ 52666 w 52666"/>
              <a:gd name="connsiteY2" fmla="*/ 72796 h 72796"/>
              <a:gd name="connsiteX3" fmla="*/ 3518 w 52666"/>
              <a:gd name="connsiteY3" fmla="*/ 72796 h 72796"/>
              <a:gd name="connsiteX4" fmla="*/ 0 w 52666"/>
              <a:gd name="connsiteY4" fmla="*/ 65125 h 72796"/>
              <a:gd name="connsiteX5" fmla="*/ 35852 w 52666"/>
              <a:gd name="connsiteY5" fmla="*/ 31343 h 72796"/>
              <a:gd name="connsiteX6" fmla="*/ 40970 w 52666"/>
              <a:gd name="connsiteY6" fmla="*/ 18719 h 72796"/>
              <a:gd name="connsiteX7" fmla="*/ 27368 w 52666"/>
              <a:gd name="connsiteY7" fmla="*/ 10858 h 72796"/>
              <a:gd name="connsiteX8" fmla="*/ 11226 w 52666"/>
              <a:gd name="connsiteY8" fmla="*/ 19342 h 72796"/>
              <a:gd name="connsiteX9" fmla="*/ 1142 w 52666"/>
              <a:gd name="connsiteY9" fmla="*/ 15201 h 72796"/>
              <a:gd name="connsiteX10" fmla="*/ 8331 w 52666"/>
              <a:gd name="connsiteY10" fmla="*/ 5740 h 72796"/>
              <a:gd name="connsiteX11" fmla="*/ 17132 w 52666"/>
              <a:gd name="connsiteY11" fmla="*/ 1282 h 72796"/>
              <a:gd name="connsiteX12" fmla="*/ 27571 w 52666"/>
              <a:gd name="connsiteY12" fmla="*/ 0 h 72796"/>
              <a:gd name="connsiteX13" fmla="*/ 51879 w 52666"/>
              <a:gd name="connsiteY13" fmla="*/ 15989 h 72796"/>
              <a:gd name="connsiteX14" fmla="*/ 43865 w 52666"/>
              <a:gd name="connsiteY14" fmla="*/ 39052 h 72796"/>
              <a:gd name="connsiteX15" fmla="*/ 17322 w 52666"/>
              <a:gd name="connsiteY15" fmla="*/ 62547 h 7279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</a:cxnLst>
            <a:rect l="l" t="t" r="r" b="b"/>
            <a:pathLst>
              <a:path w="52666" h="72796">
                <a:moveTo>
                  <a:pt x="17322" y="62547"/>
                </a:moveTo>
                <a:lnTo>
                  <a:pt x="52666" y="62547"/>
                </a:lnTo>
                <a:lnTo>
                  <a:pt x="52666" y="72796"/>
                </a:lnTo>
                <a:lnTo>
                  <a:pt x="3518" y="72796"/>
                </a:lnTo>
                <a:lnTo>
                  <a:pt x="0" y="65125"/>
                </a:lnTo>
                <a:lnTo>
                  <a:pt x="35852" y="31343"/>
                </a:lnTo>
                <a:cubicBezTo>
                  <a:pt x="39065" y="28143"/>
                  <a:pt x="42417" y="23533"/>
                  <a:pt x="40970" y="18719"/>
                </a:cubicBezTo>
                <a:cubicBezTo>
                  <a:pt x="39370" y="12941"/>
                  <a:pt x="32486" y="11023"/>
                  <a:pt x="27368" y="10858"/>
                </a:cubicBezTo>
                <a:cubicBezTo>
                  <a:pt x="20650" y="10553"/>
                  <a:pt x="14274" y="13093"/>
                  <a:pt x="11226" y="19342"/>
                </a:cubicBezTo>
                <a:lnTo>
                  <a:pt x="1142" y="15201"/>
                </a:lnTo>
                <a:cubicBezTo>
                  <a:pt x="2743" y="11531"/>
                  <a:pt x="5130" y="8318"/>
                  <a:pt x="8331" y="5740"/>
                </a:cubicBezTo>
                <a:cubicBezTo>
                  <a:pt x="10909" y="3670"/>
                  <a:pt x="13957" y="2222"/>
                  <a:pt x="17132" y="1282"/>
                </a:cubicBezTo>
                <a:cubicBezTo>
                  <a:pt x="20485" y="305"/>
                  <a:pt x="24003" y="-165"/>
                  <a:pt x="27571" y="0"/>
                </a:cubicBezTo>
                <a:cubicBezTo>
                  <a:pt x="37960" y="305"/>
                  <a:pt x="48831" y="5270"/>
                  <a:pt x="51879" y="15989"/>
                </a:cubicBezTo>
                <a:cubicBezTo>
                  <a:pt x="54419" y="24472"/>
                  <a:pt x="50126" y="33108"/>
                  <a:pt x="43865" y="39052"/>
                </a:cubicBezTo>
                <a:lnTo>
                  <a:pt x="17322" y="62547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735791" y="4162599"/>
            <a:ext cx="14224" cy="57391"/>
          </a:xfrm>
          <a:custGeom>
            <a:avLst/>
            <a:gdLst>
              <a:gd name="connsiteX0" fmla="*/ 0 w 14224"/>
              <a:gd name="connsiteY0" fmla="*/ 6413 h 57391"/>
              <a:gd name="connsiteX1" fmla="*/ 0 w 14224"/>
              <a:gd name="connsiteY1" fmla="*/ 0 h 57391"/>
              <a:gd name="connsiteX2" fmla="*/ 14224 w 14224"/>
              <a:gd name="connsiteY2" fmla="*/ 0 h 57391"/>
              <a:gd name="connsiteX3" fmla="*/ 14224 w 14224"/>
              <a:gd name="connsiteY3" fmla="*/ 57391 h 57391"/>
              <a:gd name="connsiteX4" fmla="*/ 7505 w 14224"/>
              <a:gd name="connsiteY4" fmla="*/ 57391 h 57391"/>
              <a:gd name="connsiteX5" fmla="*/ 7505 w 14224"/>
              <a:gd name="connsiteY5" fmla="*/ 6413 h 57391"/>
              <a:gd name="connsiteX6" fmla="*/ 0 w 14224"/>
              <a:gd name="connsiteY6" fmla="*/ 6413 h 573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14224" h="57391">
                <a:moveTo>
                  <a:pt x="0" y="6413"/>
                </a:moveTo>
                <a:lnTo>
                  <a:pt x="0" y="0"/>
                </a:lnTo>
                <a:lnTo>
                  <a:pt x="14224" y="0"/>
                </a:lnTo>
                <a:lnTo>
                  <a:pt x="14224" y="57391"/>
                </a:lnTo>
                <a:lnTo>
                  <a:pt x="7505" y="57391"/>
                </a:lnTo>
                <a:lnTo>
                  <a:pt x="7505" y="6413"/>
                </a:lnTo>
                <a:lnTo>
                  <a:pt x="0" y="6413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887758" y="4238254"/>
            <a:ext cx="37096" cy="58445"/>
          </a:xfrm>
          <a:custGeom>
            <a:avLst/>
            <a:gdLst>
              <a:gd name="connsiteX0" fmla="*/ 6057 w 37096"/>
              <a:gd name="connsiteY0" fmla="*/ 14579 h 58445"/>
              <a:gd name="connsiteX1" fmla="*/ 508 w 37096"/>
              <a:gd name="connsiteY1" fmla="*/ 11963 h 58445"/>
              <a:gd name="connsiteX2" fmla="*/ 19075 w 37096"/>
              <a:gd name="connsiteY2" fmla="*/ 0 h 58445"/>
              <a:gd name="connsiteX3" fmla="*/ 36664 w 37096"/>
              <a:gd name="connsiteY3" fmla="*/ 16294 h 58445"/>
              <a:gd name="connsiteX4" fmla="*/ 30454 w 37096"/>
              <a:gd name="connsiteY4" fmla="*/ 30302 h 58445"/>
              <a:gd name="connsiteX5" fmla="*/ 10324 w 37096"/>
              <a:gd name="connsiteY5" fmla="*/ 52311 h 58445"/>
              <a:gd name="connsiteX6" fmla="*/ 37096 w 37096"/>
              <a:gd name="connsiteY6" fmla="*/ 52311 h 58445"/>
              <a:gd name="connsiteX7" fmla="*/ 37096 w 37096"/>
              <a:gd name="connsiteY7" fmla="*/ 58445 h 58445"/>
              <a:gd name="connsiteX8" fmla="*/ 1955 w 37096"/>
              <a:gd name="connsiteY8" fmla="*/ 58445 h 58445"/>
              <a:gd name="connsiteX9" fmla="*/ 0 w 37096"/>
              <a:gd name="connsiteY9" fmla="*/ 53518 h 58445"/>
              <a:gd name="connsiteX10" fmla="*/ 25882 w 37096"/>
              <a:gd name="connsiteY10" fmla="*/ 25527 h 58445"/>
              <a:gd name="connsiteX11" fmla="*/ 30378 w 37096"/>
              <a:gd name="connsiteY11" fmla="*/ 16383 h 58445"/>
              <a:gd name="connsiteX12" fmla="*/ 18922 w 37096"/>
              <a:gd name="connsiteY12" fmla="*/ 6642 h 58445"/>
              <a:gd name="connsiteX13" fmla="*/ 6057 w 37096"/>
              <a:gd name="connsiteY13" fmla="*/ 14579 h 5844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</a:cxnLst>
            <a:rect l="l" t="t" r="r" b="b"/>
            <a:pathLst>
              <a:path w="37096" h="58445">
                <a:moveTo>
                  <a:pt x="6057" y="14579"/>
                </a:moveTo>
                <a:lnTo>
                  <a:pt x="508" y="11963"/>
                </a:lnTo>
                <a:cubicBezTo>
                  <a:pt x="3670" y="3822"/>
                  <a:pt x="10782" y="-241"/>
                  <a:pt x="19075" y="0"/>
                </a:cubicBezTo>
                <a:cubicBezTo>
                  <a:pt x="29870" y="431"/>
                  <a:pt x="36512" y="7861"/>
                  <a:pt x="36664" y="16294"/>
                </a:cubicBezTo>
                <a:cubicBezTo>
                  <a:pt x="36664" y="21107"/>
                  <a:pt x="34480" y="25870"/>
                  <a:pt x="30454" y="30302"/>
                </a:cubicBezTo>
                <a:lnTo>
                  <a:pt x="10324" y="52311"/>
                </a:lnTo>
                <a:lnTo>
                  <a:pt x="37096" y="52311"/>
                </a:lnTo>
                <a:lnTo>
                  <a:pt x="37096" y="58445"/>
                </a:lnTo>
                <a:lnTo>
                  <a:pt x="1955" y="58445"/>
                </a:lnTo>
                <a:lnTo>
                  <a:pt x="0" y="53518"/>
                </a:lnTo>
                <a:lnTo>
                  <a:pt x="25882" y="25527"/>
                </a:lnTo>
                <a:cubicBezTo>
                  <a:pt x="28727" y="22517"/>
                  <a:pt x="30454" y="19469"/>
                  <a:pt x="30378" y="16383"/>
                </a:cubicBezTo>
                <a:cubicBezTo>
                  <a:pt x="30378" y="11214"/>
                  <a:pt x="26187" y="6883"/>
                  <a:pt x="18922" y="6642"/>
                </a:cubicBezTo>
                <a:cubicBezTo>
                  <a:pt x="12941" y="6375"/>
                  <a:pt x="8280" y="9334"/>
                  <a:pt x="6057" y="14579"/>
                </a:cubicBez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16100" y="1028700"/>
            <a:ext cx="3695700" cy="25146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60500" y="4191000"/>
            <a:ext cx="190500" cy="139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01800" y="4191000"/>
            <a:ext cx="114300" cy="1016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17700" y="4152900"/>
            <a:ext cx="203200" cy="139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97100" y="4152900"/>
            <a:ext cx="139700" cy="139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730500" y="4152900"/>
            <a:ext cx="101600" cy="139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882900" y="4191000"/>
            <a:ext cx="304800" cy="139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327400" y="4152900"/>
            <a:ext cx="190500" cy="139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568700" y="4191000"/>
            <a:ext cx="101600" cy="1016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784600" y="4152900"/>
            <a:ext cx="203200" cy="139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254500" y="4152900"/>
            <a:ext cx="139700" cy="139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4800600" y="4191000"/>
            <a:ext cx="101600" cy="139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4940300" y="4191000"/>
            <a:ext cx="101600" cy="1016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5130800" y="4152900"/>
            <a:ext cx="139700" cy="139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5422900" y="4191000"/>
            <a:ext cx="190500" cy="139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1536700" y="4432300"/>
            <a:ext cx="101600" cy="139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1689100" y="4470400"/>
            <a:ext cx="292100" cy="139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2260600" y="4432300"/>
            <a:ext cx="266700" cy="139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2654300" y="4470400"/>
            <a:ext cx="88900" cy="1016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2"/>
          <a:srcRect/>
          <a:stretch>
            <a:fillRect/>
          </a:stretch>
        </p:blipFill>
        <p:spPr bwMode="auto">
          <a:xfrm>
            <a:off x="2984500" y="4432300"/>
            <a:ext cx="266700" cy="139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3"/>
          <a:srcRect/>
          <a:stretch>
            <a:fillRect/>
          </a:stretch>
        </p:blipFill>
        <p:spPr bwMode="auto">
          <a:xfrm>
            <a:off x="3517900" y="4470400"/>
            <a:ext cx="101600" cy="139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4"/>
          <a:srcRect/>
          <a:stretch>
            <a:fillRect/>
          </a:stretch>
        </p:blipFill>
        <p:spPr bwMode="auto">
          <a:xfrm>
            <a:off x="3644900" y="4432300"/>
            <a:ext cx="88900" cy="139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5"/>
          <a:srcRect/>
          <a:stretch>
            <a:fillRect/>
          </a:stretch>
        </p:blipFill>
        <p:spPr bwMode="auto">
          <a:xfrm>
            <a:off x="3784600" y="4432300"/>
            <a:ext cx="190500" cy="139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6"/>
          <a:srcRect/>
          <a:stretch>
            <a:fillRect/>
          </a:stretch>
        </p:blipFill>
        <p:spPr bwMode="auto">
          <a:xfrm>
            <a:off x="4025900" y="4470400"/>
            <a:ext cx="114300" cy="1016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7"/>
          <a:srcRect/>
          <a:stretch>
            <a:fillRect/>
          </a:stretch>
        </p:blipFill>
        <p:spPr bwMode="auto">
          <a:xfrm>
            <a:off x="4292600" y="4432300"/>
            <a:ext cx="190500" cy="139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8"/>
          <a:srcRect/>
          <a:stretch>
            <a:fillRect/>
          </a:stretch>
        </p:blipFill>
        <p:spPr bwMode="auto">
          <a:xfrm>
            <a:off x="4521200" y="4432300"/>
            <a:ext cx="279400" cy="139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9"/>
          <a:srcRect/>
          <a:stretch>
            <a:fillRect/>
          </a:stretch>
        </p:blipFill>
        <p:spPr bwMode="auto">
          <a:xfrm>
            <a:off x="4927600" y="4470400"/>
            <a:ext cx="88900" cy="1016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0"/>
          <a:srcRect/>
          <a:stretch>
            <a:fillRect/>
          </a:stretch>
        </p:blipFill>
        <p:spPr bwMode="auto">
          <a:xfrm>
            <a:off x="5143500" y="4432300"/>
            <a:ext cx="368300" cy="139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1"/>
          <a:srcRect/>
          <a:stretch>
            <a:fillRect/>
          </a:stretch>
        </p:blipFill>
        <p:spPr bwMode="auto">
          <a:xfrm>
            <a:off x="2578100" y="4749800"/>
            <a:ext cx="304800" cy="139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2"/>
          <a:srcRect/>
          <a:stretch>
            <a:fillRect/>
          </a:stretch>
        </p:blipFill>
        <p:spPr bwMode="auto">
          <a:xfrm>
            <a:off x="3073400" y="4749800"/>
            <a:ext cx="139700" cy="139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3"/>
          <a:srcRect/>
          <a:stretch>
            <a:fillRect/>
          </a:stretch>
        </p:blipFill>
        <p:spPr bwMode="auto">
          <a:xfrm>
            <a:off x="3365500" y="4749800"/>
            <a:ext cx="190500" cy="139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4"/>
          <a:srcRect/>
          <a:stretch>
            <a:fillRect/>
          </a:stretch>
        </p:blipFill>
        <p:spPr bwMode="auto">
          <a:xfrm>
            <a:off x="3606800" y="4775200"/>
            <a:ext cx="114300" cy="1143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5"/>
          <a:srcRect/>
          <a:stretch>
            <a:fillRect/>
          </a:stretch>
        </p:blipFill>
        <p:spPr bwMode="auto">
          <a:xfrm>
            <a:off x="4216400" y="4775200"/>
            <a:ext cx="101600" cy="1143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6"/>
          <a:srcRect/>
          <a:stretch>
            <a:fillRect/>
          </a:stretch>
        </p:blipFill>
        <p:spPr bwMode="auto">
          <a:xfrm>
            <a:off x="4394200" y="4749800"/>
            <a:ext cx="139700" cy="139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7"/>
          <a:srcRect/>
          <a:stretch>
            <a:fillRect/>
          </a:stretch>
        </p:blipFill>
        <p:spPr bwMode="auto">
          <a:xfrm>
            <a:off x="4648200" y="4749800"/>
            <a:ext cx="266700" cy="139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8"/>
          <a:srcRect/>
          <a:stretch>
            <a:fillRect/>
          </a:stretch>
        </p:blipFill>
        <p:spPr bwMode="auto">
          <a:xfrm>
            <a:off x="5753100" y="4152900"/>
            <a:ext cx="139700" cy="139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9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879600" y="406400"/>
            <a:ext cx="34290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							</a:tabLst>
            </a:pP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Darimana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Radikal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Bebas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667000" y="3657600"/>
            <a:ext cx="18288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							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Formasi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Radikal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Bebas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939800" y="419100"/>
            <a:ext cx="53086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							</a:tabLst>
            </a:pP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Bagaimana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Mengatasi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Radikal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Bebas?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193800" y="2298700"/>
            <a:ext cx="4787900" cy="140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266700" algn="l"/>
                <a:tab pos="317500" algn="l"/>
                <a:tab pos="1384300" algn="l"/>
                <a:tab pos="1714500" algn="l"/>
              </a:tabLst>
            </a:pPr>
            <a:r>
              <a:rPr lang="en-US" altLang="zh-CN" dirty="0" smtClean="0"/>
              <a:t>		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Penolong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Tubuh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Kita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Radikal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Bebas</a:t>
            </a:r>
          </a:p>
          <a:p>
            <a:pPr>
              <a:lnSpc>
                <a:spcPts val="2100"/>
              </a:lnSpc>
              <a:tabLst>
                <a:tab pos="266700" algn="l"/>
                <a:tab pos="317500" algn="l"/>
                <a:tab pos="1384300" algn="l"/>
                <a:tab pos="1714500" algn="l"/>
              </a:tabLst>
            </a:pPr>
            <a:r>
              <a:rPr lang="en-US" altLang="zh-CN" dirty="0" smtClean="0"/>
              <a:t>			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Antioksidan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266700" algn="l"/>
                <a:tab pos="317500" algn="l"/>
                <a:tab pos="1384300" algn="l"/>
                <a:tab pos="1714500" algn="l"/>
              </a:tabLst>
            </a:pPr>
            <a:r>
              <a:rPr lang="en-US" altLang="zh-CN" dirty="0" smtClean="0"/>
              <a:t>	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Antioksidan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akan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menetralisir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radikal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bebas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dengan</a:t>
            </a:r>
          </a:p>
          <a:p>
            <a:pPr>
              <a:lnSpc>
                <a:spcPts val="1800"/>
              </a:lnSpc>
              <a:tabLst>
                <a:tab pos="266700" algn="l"/>
                <a:tab pos="317500" algn="l"/>
                <a:tab pos="1384300" algn="l"/>
                <a:tab pos="1714500" algn="l"/>
              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memasang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electron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sehingga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radikal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bebas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menjadi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stabil</a:t>
            </a:r>
          </a:p>
          <a:p>
            <a:pPr>
              <a:lnSpc>
                <a:spcPts val="1800"/>
              </a:lnSpc>
              <a:tabLst>
                <a:tab pos="266700" algn="l"/>
                <a:tab pos="317500" algn="l"/>
                <a:tab pos="1384300" algn="l"/>
                <a:tab pos="1714500" algn="l"/>
              </a:tabLst>
            </a:pPr>
            <a:r>
              <a:rPr lang="en-US" altLang="zh-CN" dirty="0" smtClean="0"/>
              <a:t>				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tidak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reaktif.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1800" y="1651000"/>
            <a:ext cx="1270000" cy="10414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8000" y="3505200"/>
            <a:ext cx="1244600" cy="10160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20900" y="1638300"/>
            <a:ext cx="1270000" cy="1028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6300" y="3479800"/>
            <a:ext cx="1257300" cy="10160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10000" y="1638300"/>
            <a:ext cx="1270000" cy="1028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797300" y="3479800"/>
            <a:ext cx="1244600" cy="10160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499100" y="1638300"/>
            <a:ext cx="1270000" cy="1028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448300" y="3505200"/>
            <a:ext cx="1244600" cy="10160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647700" y="2755900"/>
            <a:ext cx="812800" cy="279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  <a:tabLst>
                <a:tab pos="76200" algn="l"/>
              </a:tabLst>
            </a:pPr>
            <a:r>
              <a:rPr lang="en-US" altLang="zh-CN" sz="952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Turunnya</a:t>
            </a:r>
            <a:r>
              <a:rPr lang="en-US" altLang="zh-CN" sz="95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52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daya</a:t>
            </a:r>
          </a:p>
          <a:p>
            <a:pPr>
              <a:lnSpc>
                <a:spcPts val="1100"/>
              </a:lnSpc>
              <a:tabLst>
                <a:tab pos="76200" algn="l"/>
              </a:tabLst>
            </a:pPr>
            <a:r>
              <a:rPr lang="en-US" altLang="zh-CN" dirty="0" smtClean="0"/>
              <a:t>	</a:t>
            </a:r>
            <a:r>
              <a:rPr lang="en-US" altLang="zh-CN" sz="952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tahan</a:t>
            </a:r>
            <a:r>
              <a:rPr lang="en-US" altLang="zh-CN" sz="95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52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tubuh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850900" y="4572000"/>
            <a:ext cx="5334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  <a:tabLst>
							</a:tabLst>
            </a:pPr>
            <a:r>
              <a:rPr lang="en-US" altLang="zh-CN" sz="93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Parkinson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451100" y="4559300"/>
            <a:ext cx="6223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  <a:tabLst>
                <a:tab pos="25400" algn="l"/>
              </a:tabLst>
            </a:pPr>
            <a:r>
              <a:rPr lang="en-US" altLang="zh-CN" dirty="0" smtClean="0"/>
              <a:t>	</a:t>
            </a:r>
            <a:r>
              <a:rPr lang="en-US" altLang="zh-CN" sz="93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Gangguan</a:t>
            </a:r>
          </a:p>
          <a:p>
            <a:pPr>
              <a:lnSpc>
                <a:spcPts val="1100"/>
              </a:lnSpc>
              <a:tabLst>
                <a:tab pos="25400" algn="l"/>
              </a:tabLst>
            </a:pPr>
            <a:r>
              <a:rPr lang="en-US" altLang="zh-CN" sz="93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Syaraf</a:t>
            </a:r>
            <a:r>
              <a:rPr lang="en-US" altLang="zh-CN" sz="9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3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Otak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140200" y="4533900"/>
            <a:ext cx="5588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  <a:tabLst>
							</a:tabLst>
            </a:pPr>
            <a:r>
              <a:rPr lang="en-US" altLang="zh-CN" sz="93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Alzheimer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867400" y="4559300"/>
            <a:ext cx="3810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  <a:tabLst>
							</a:tabLst>
            </a:pPr>
            <a:r>
              <a:rPr lang="en-US" altLang="zh-CN" sz="93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Kanker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400300" y="2755900"/>
            <a:ext cx="685800" cy="279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  <a:tabLst>
                <a:tab pos="50800" algn="l"/>
              </a:tabLst>
            </a:pPr>
            <a:r>
              <a:rPr lang="en-US" altLang="zh-CN" dirty="0" smtClean="0"/>
              <a:t>	</a:t>
            </a:r>
            <a:r>
              <a:rPr lang="en-US" altLang="zh-CN" sz="952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Gangguan</a:t>
            </a:r>
          </a:p>
          <a:p>
            <a:pPr>
              <a:lnSpc>
                <a:spcPts val="1100"/>
              </a:lnSpc>
              <a:tabLst>
                <a:tab pos="50800" algn="l"/>
              </a:tabLst>
            </a:pPr>
            <a:r>
              <a:rPr lang="en-US" altLang="zh-CN" sz="952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Pencernaan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203700" y="2755900"/>
            <a:ext cx="4572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  <a:tabLst>
							</a:tabLst>
            </a:pPr>
            <a:r>
              <a:rPr lang="en-US" altLang="zh-CN" sz="952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Jantung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880100" y="2755900"/>
            <a:ext cx="4826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  <a:tabLst>
							</a:tabLst>
            </a:pPr>
            <a:r>
              <a:rPr lang="en-US" altLang="zh-CN" sz="952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Diabetes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993900" y="419100"/>
            <a:ext cx="3200400" cy="596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                <a:tab pos="6604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Dampak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Radikal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Bebas</a:t>
            </a:r>
          </a:p>
          <a:p>
            <a:pPr>
              <a:lnSpc>
                <a:spcPts val="2000"/>
              </a:lnSpc>
              <a:tabLst>
                <a:tab pos="660400" algn="l"/>
              </a:tabLst>
            </a:pPr>
            <a:r>
              <a:rPr lang="en-US" altLang="zh-CN" dirty="0" smtClean="0"/>
              <a:t>	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Dampak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Radikal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Bebas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168400"/>
            <a:ext cx="5067300" cy="2857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511300" y="469900"/>
            <a:ext cx="41656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Kinerja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Glutathione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Sebagai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anti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Racun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574800" y="4178300"/>
            <a:ext cx="38227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							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PROBLEM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TERBESAR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SUPLEMENT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GLUTATHIONE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485900" y="4635500"/>
            <a:ext cx="1841500" cy="393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  <a:tabLst>
							</a:tabLst>
            </a:pPr>
            <a:r>
              <a:rPr lang="en-US" altLang="zh-CN" sz="9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Dipecah</a:t>
            </a:r>
            <a:r>
              <a:rPr lang="en-US" altLang="zh-CN" sz="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oleh</a:t>
            </a:r>
            <a:r>
              <a:rPr lang="en-US" altLang="zh-CN" sz="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Asam</a:t>
            </a:r>
            <a:r>
              <a:rPr lang="en-US" altLang="zh-CN" sz="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Lambung</a:t>
            </a:r>
            <a:r>
              <a:rPr lang="en-US" altLang="zh-CN" sz="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</a:p>
          <a:p>
            <a:pPr>
              <a:lnSpc>
                <a:spcPts val="1000"/>
              </a:lnSpc>
              <a:tabLst>
							</a:tabLst>
            </a:pPr>
            <a:r>
              <a:rPr lang="en-US" altLang="zh-CN" sz="9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mengakibatkan</a:t>
            </a:r>
          </a:p>
          <a:p>
            <a:pPr>
              <a:lnSpc>
                <a:spcPts val="1000"/>
              </a:lnSpc>
              <a:tabLst>
							</a:tabLst>
            </a:pPr>
            <a:r>
              <a:rPr lang="en-US" altLang="zh-CN" sz="9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BENTUK</a:t>
            </a:r>
            <a:r>
              <a:rPr lang="en-US" altLang="zh-CN" sz="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AKTIFNYA</a:t>
            </a:r>
            <a:r>
              <a:rPr lang="en-US" altLang="zh-CN" sz="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HILANG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797300" y="4635500"/>
            <a:ext cx="1638300" cy="393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  <a:tabLst>
							</a:tabLst>
            </a:pPr>
            <a:r>
              <a:rPr lang="en-US" altLang="zh-CN" sz="9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Tidak</a:t>
            </a:r>
            <a:r>
              <a:rPr lang="en-US" altLang="zh-CN" sz="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Menembus</a:t>
            </a:r>
            <a:r>
              <a:rPr lang="en-US" altLang="zh-CN" sz="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Sel</a:t>
            </a:r>
            <a:r>
              <a:rPr lang="en-US" altLang="zh-CN" sz="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Usus</a:t>
            </a:r>
            <a:r>
              <a:rPr lang="en-US" altLang="zh-CN" sz="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</a:p>
          <a:p>
            <a:pPr>
              <a:lnSpc>
                <a:spcPts val="1000"/>
              </a:lnSpc>
              <a:tabLst>
							</a:tabLst>
            </a:pPr>
            <a:r>
              <a:rPr lang="en-US" altLang="zh-CN" sz="9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Mengakibatkan</a:t>
            </a:r>
          </a:p>
          <a:p>
            <a:pPr>
              <a:lnSpc>
                <a:spcPts val="1000"/>
              </a:lnSpc>
              <a:tabLst>
							</a:tabLst>
            </a:pPr>
            <a:r>
              <a:rPr lang="en-US" altLang="zh-CN" sz="9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TERBUANG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0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698500"/>
            <a:ext cx="3238500" cy="9779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1600" y="0"/>
            <a:ext cx="70983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927100" y="1879600"/>
            <a:ext cx="35052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L-Glutathione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Kohjin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adalah: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927100" y="2387600"/>
            <a:ext cx="114300" cy="1625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							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							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384300" y="2387600"/>
            <a:ext cx="4495800" cy="1625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							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Terdaftar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US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FDA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GRAS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NOTICE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(#GRN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000293)</a:t>
            </a:r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Mendapat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sertifikat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KOSHER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“OK”</a:t>
            </a:r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Mendapat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sertifikat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HALAL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“MUI”</a:t>
            </a:r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(untuk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kaum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beragama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muslim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seperti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Indonesia,</a:t>
            </a:r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Malaysia,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Timur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Tengah)</a:t>
            </a:r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Produk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Non-GMO</a:t>
            </a:r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Terfermentasi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Ragi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disetujui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FDA</a:t>
            </a:r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Tidak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ada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laporan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merugikan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dalam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kompabilitas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obat.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927100" y="4279900"/>
            <a:ext cx="15113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Kohjin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adalah: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927100" y="4724400"/>
            <a:ext cx="114300" cy="406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							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384300" y="4724400"/>
            <a:ext cx="3644900" cy="406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							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Produsen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Glutathione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terkemuka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sejak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1968</a:t>
            </a:r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Tersertifikasi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ISO/GMP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3200" y="1016000"/>
            <a:ext cx="4254500" cy="46736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88200" y="0"/>
            <a:ext cx="11798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435100" y="457200"/>
            <a:ext cx="43053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							</a:tabLst>
            </a:pP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Banyaknya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Fungsi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Glutathione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30300" y="1295400"/>
            <a:ext cx="4940300" cy="33909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435100" y="457200"/>
            <a:ext cx="43053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							</a:tabLst>
            </a:pP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Banyaknya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Fungsi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Glutathione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755900" y="4927600"/>
            <a:ext cx="16637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>
							</a:tabLst>
            </a:pPr>
            <a:r>
              <a:rPr lang="en-US" altLang="zh-CN" sz="1272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Membantu</a:t>
            </a:r>
            <a:r>
              <a:rPr lang="en-US" altLang="zh-CN" sz="1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72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Pemulihan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30300" y="1384300"/>
            <a:ext cx="4940300" cy="33782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435100" y="406400"/>
            <a:ext cx="43053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							</a:tabLst>
            </a:pP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Banyaknya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Fungsi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Glutathione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463800" y="4914900"/>
            <a:ext cx="22606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>
							</a:tabLst>
            </a:pPr>
            <a:r>
              <a:rPr lang="en-US" altLang="zh-CN" sz="1272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Membantu</a:t>
            </a:r>
            <a:r>
              <a:rPr lang="en-US" altLang="zh-CN" sz="1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72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Mencerahkan</a:t>
            </a:r>
            <a:r>
              <a:rPr lang="en-US" altLang="zh-CN" sz="1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72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Kulit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30300" y="1384300"/>
            <a:ext cx="4940300" cy="33401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435100" y="406400"/>
            <a:ext cx="43053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							</a:tabLst>
            </a:pP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Banyaknya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Fungsi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Glutathione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603500" y="4800600"/>
            <a:ext cx="19812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>
							</a:tabLst>
            </a:pPr>
            <a:r>
              <a:rPr lang="en-US" altLang="zh-CN" sz="1272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Memperbaiki</a:t>
            </a:r>
            <a:r>
              <a:rPr lang="en-US" altLang="zh-CN" sz="1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72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Kualitas</a:t>
            </a:r>
            <a:r>
              <a:rPr lang="en-US" altLang="zh-CN" sz="127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72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Kulit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54100" y="1536700"/>
            <a:ext cx="5092700" cy="28194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965200" y="520700"/>
            <a:ext cx="52451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							</a:tabLst>
            </a:pP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Our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Gluthathione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world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no.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1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share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4000" y="1104900"/>
            <a:ext cx="6743700" cy="26162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3060700" y="444500"/>
            <a:ext cx="10541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							</a:tabLst>
            </a:pPr>
            <a:r>
              <a:rPr lang="en-US" altLang="zh-CN" sz="2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AWARD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977900" y="4038600"/>
            <a:ext cx="4927600" cy="1308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							</a:tabLst>
            </a:pPr>
            <a:r>
              <a:rPr lang="en-US" altLang="zh-CN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Penghargaan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Mibelle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Serta</a:t>
            </a:r>
          </a:p>
          <a:p>
            <a:pPr>
              <a:lnSpc>
                <a:spcPts val="2100"/>
              </a:lnSpc>
              <a:tabLst>
							</a:tabLst>
            </a:pPr>
            <a:r>
              <a:rPr lang="en-US" altLang="zh-CN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Kerjasama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Biogreen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Science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&amp;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Mibelle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Biochemistry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100"/>
              </a:lnSpc>
              <a:tabLst>
							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Berikut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Ini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Merupakan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Bukti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Mibelle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Biochemistry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Ini</a:t>
            </a:r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Sudah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Banyak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Mendapatkan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Awards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Foto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di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atas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Juga</a:t>
            </a:r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Merupakan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Bukti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Kerjasama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Biogreen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&amp;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Mibelle.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88900"/>
            <a:ext cx="3378200" cy="56710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88900"/>
            <a:ext cx="7199998" cy="56710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571500" y="2197100"/>
            <a:ext cx="23114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MIRACLE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HERB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: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(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Withania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Somnifera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)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71500" y="2755900"/>
            <a:ext cx="47117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Aswagandha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adalah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tumbuhan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herbal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sudah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digunakan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sejak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India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kuno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kita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ayur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veda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71500" y="3302000"/>
            <a:ext cx="35560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Fungsi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adaptogen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kurat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bisa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mengembalikan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keseimbangan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(homeostatis)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71500" y="3835400"/>
            <a:ext cx="16129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Apa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Kelebihan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KSM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-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6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71500" y="4025900"/>
            <a:ext cx="22987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Semua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komponen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aktifnya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UTUH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71500" y="4216400"/>
            <a:ext cx="37338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komponen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aktif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: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withanolide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distandarisasi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diatas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5%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tidak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berbau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menyengat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71500" y="4584700"/>
            <a:ext cx="2311400" cy="533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tidak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ada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kimia,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pengawet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GRAS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Certified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Alcohol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Free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71500" y="5118100"/>
            <a:ext cx="25654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Non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GMO,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Halal,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Vegetarian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cerified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3500" y="1054100"/>
            <a:ext cx="5245100" cy="4330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765300" y="495300"/>
            <a:ext cx="40767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Kenapa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Kita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Butuh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Testostrerone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Lebih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1181100"/>
            <a:ext cx="4610100" cy="2590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990600" y="4203700"/>
            <a:ext cx="13462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Turunnya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Fertulitas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590800" y="4203700"/>
            <a:ext cx="34036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|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Penurunan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Hasrat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Seksual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|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Disfungsi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Ereksi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|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155700" y="4394200"/>
            <a:ext cx="48641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                <a:tab pos="203200" algn="l"/>
              </a:tabLst>
            </a:pP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Kerontokan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Rambut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|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Penurunan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Masa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Otot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|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Penimbunan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Lemak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|</a:t>
            </a:r>
          </a:p>
          <a:p>
            <a:pPr>
              <a:lnSpc>
                <a:spcPts val="1400"/>
              </a:lnSpc>
              <a:tabLst>
                <a:tab pos="203200" algn="l"/>
              </a:tabLst>
            </a:pPr>
            <a:r>
              <a:rPr lang="en-US" altLang="zh-CN" dirty="0" smtClean="0"/>
              <a:t>	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Osteoporosis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|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Gangguan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Tidur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|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Mood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Swing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|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Penuaan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Dini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701800" y="495300"/>
            <a:ext cx="3721100" cy="457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254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Penurunan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Testosterone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Berakibat</a:t>
            </a:r>
          </a:p>
          <a:p>
            <a:pPr>
              <a:lnSpc>
                <a:spcPts val="1500"/>
              </a:lnSpc>
              <a:tabLst>
                <a:tab pos="25400" algn="l"/>
              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Testotrerone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Menurun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Seiring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Dengan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Pertambahan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Usia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7600" y="1943100"/>
            <a:ext cx="4953000" cy="23876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3048000" y="520700"/>
            <a:ext cx="10922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Anti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Stress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197100" y="762000"/>
            <a:ext cx="27940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Terbukti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Menurunkan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Hormon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Kartisal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(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Stress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)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9000" y="1181100"/>
            <a:ext cx="5245100" cy="42291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952500" y="520700"/>
            <a:ext cx="49911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Immune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-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Modulation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: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Meningkatkan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Imunitas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921000" y="762000"/>
            <a:ext cx="10668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Influence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on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WBC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7300" y="1727200"/>
            <a:ext cx="5054600" cy="30861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727200" y="520700"/>
            <a:ext cx="41021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Anti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-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Mandul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: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Memperbaiki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Kualitas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&amp;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844800" y="800100"/>
            <a:ext cx="18669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Kuantitas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Sperma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645096" y="1585912"/>
            <a:ext cx="5493601" cy="3268789"/>
          </a:xfrm>
          <a:custGeom>
            <a:avLst/>
            <a:gdLst>
              <a:gd name="connsiteX0" fmla="*/ 0 w 5493601"/>
              <a:gd name="connsiteY0" fmla="*/ 3268789 h 3268789"/>
              <a:gd name="connsiteX1" fmla="*/ 5493601 w 5493601"/>
              <a:gd name="connsiteY1" fmla="*/ 3268789 h 3268789"/>
              <a:gd name="connsiteX2" fmla="*/ 5493601 w 5493601"/>
              <a:gd name="connsiteY2" fmla="*/ 0 h 3268789"/>
              <a:gd name="connsiteX3" fmla="*/ 0 w 5493601"/>
              <a:gd name="connsiteY3" fmla="*/ 0 h 3268789"/>
              <a:gd name="connsiteX4" fmla="*/ 0 w 5493601"/>
              <a:gd name="connsiteY4" fmla="*/ 3268789 h 326878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5493601" h="3268789">
                <a:moveTo>
                  <a:pt x="0" y="3268789"/>
                </a:moveTo>
                <a:lnTo>
                  <a:pt x="5493601" y="3268789"/>
                </a:lnTo>
                <a:lnTo>
                  <a:pt x="5493601" y="0"/>
                </a:lnTo>
                <a:lnTo>
                  <a:pt x="0" y="0"/>
                </a:lnTo>
                <a:lnTo>
                  <a:pt x="0" y="326878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93998" y="1547999"/>
            <a:ext cx="5586691" cy="3350552"/>
          </a:xfrm>
          <a:custGeom>
            <a:avLst/>
            <a:gdLst>
              <a:gd name="connsiteX0" fmla="*/ 5554941 w 5586691"/>
              <a:gd name="connsiteY0" fmla="*/ 3217075 h 3350552"/>
              <a:gd name="connsiteX1" fmla="*/ 5435892 w 5586691"/>
              <a:gd name="connsiteY1" fmla="*/ 3318802 h 3350552"/>
              <a:gd name="connsiteX2" fmla="*/ 150812 w 5586691"/>
              <a:gd name="connsiteY2" fmla="*/ 3318802 h 3350552"/>
              <a:gd name="connsiteX3" fmla="*/ 31750 w 5586691"/>
              <a:gd name="connsiteY3" fmla="*/ 3217075 h 3350552"/>
              <a:gd name="connsiteX4" fmla="*/ 31750 w 5586691"/>
              <a:gd name="connsiteY4" fmla="*/ 133477 h 3350552"/>
              <a:gd name="connsiteX5" fmla="*/ 150812 w 5586691"/>
              <a:gd name="connsiteY5" fmla="*/ 31750 h 3350552"/>
              <a:gd name="connsiteX6" fmla="*/ 5435892 w 5586691"/>
              <a:gd name="connsiteY6" fmla="*/ 31750 h 3350552"/>
              <a:gd name="connsiteX7" fmla="*/ 5554941 w 5586691"/>
              <a:gd name="connsiteY7" fmla="*/ 133477 h 3350552"/>
              <a:gd name="connsiteX8" fmla="*/ 5554941 w 5586691"/>
              <a:gd name="connsiteY8" fmla="*/ 3217075 h 335055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5586691" h="3350552">
                <a:moveTo>
                  <a:pt x="5554941" y="3217075"/>
                </a:moveTo>
                <a:cubicBezTo>
                  <a:pt x="5554941" y="3273260"/>
                  <a:pt x="5501640" y="3318802"/>
                  <a:pt x="5435892" y="3318802"/>
                </a:cubicBezTo>
                <a:lnTo>
                  <a:pt x="150812" y="3318802"/>
                </a:lnTo>
                <a:cubicBezTo>
                  <a:pt x="85051" y="3318802"/>
                  <a:pt x="31750" y="3273260"/>
                  <a:pt x="31750" y="3217075"/>
                </a:cubicBezTo>
                <a:lnTo>
                  <a:pt x="31750" y="133477"/>
                </a:lnTo>
                <a:cubicBezTo>
                  <a:pt x="31750" y="77292"/>
                  <a:pt x="85051" y="31750"/>
                  <a:pt x="150812" y="31750"/>
                </a:cubicBezTo>
                <a:lnTo>
                  <a:pt x="5435892" y="31750"/>
                </a:lnTo>
                <a:cubicBezTo>
                  <a:pt x="5501640" y="31750"/>
                  <a:pt x="5554941" y="77292"/>
                  <a:pt x="5554941" y="133477"/>
                </a:cubicBezTo>
                <a:lnTo>
                  <a:pt x="5554941" y="3217075"/>
                </a:lnTo>
              </a:path>
            </a:pathLst>
          </a:custGeom>
          <a:solidFill>
            <a:srgbClr val="000000">
              <a:alpha val="0"/>
            </a:srgbClr>
          </a:solidFill>
          <a:ln w="63500">
            <a:solidFill>
              <a:srgbClr val="ffc906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2800" y="1676400"/>
            <a:ext cx="5143500" cy="30861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2159000" y="482600"/>
            <a:ext cx="2108200" cy="52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76200" algn="l"/>
              </a:tabLst>
            </a:pPr>
            <a:r>
              <a:rPr lang="en-US" altLang="zh-CN" sz="18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Memperbaiki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Faktor</a:t>
            </a:r>
          </a:p>
          <a:p>
            <a:pPr>
              <a:lnSpc>
                <a:spcPts val="2100"/>
              </a:lnSpc>
              <a:tabLst>
                <a:tab pos="762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Reproduksi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Wanita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11300" y="1219200"/>
            <a:ext cx="4660900" cy="41910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346200" y="533400"/>
            <a:ext cx="44831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							</a:tabLst>
            </a:pPr>
            <a:r>
              <a:rPr lang="en-US" altLang="zh-CN" sz="14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Bukti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Otentik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Pemberintah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Menjelaskan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Stem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Cell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184400" y="749300"/>
            <a:ext cx="28067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							</a:tabLst>
            </a:pPr>
            <a:r>
              <a:rPr lang="en-US" altLang="zh-CN" sz="14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Biogreen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Science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Bebas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: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863600" y="3733800"/>
            <a:ext cx="48895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152400" algn="l"/>
              </a:tabLst>
            </a:pP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Melindungi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sistem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kekebalan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|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Membantu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menyerang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efek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stress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|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Meningkatkan</a:t>
            </a:r>
          </a:p>
          <a:p>
            <a:pPr>
              <a:lnSpc>
                <a:spcPts val="1200"/>
              </a:lnSpc>
              <a:tabLst>
                <a:tab pos="1524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daya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ingat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|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Mengurangi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rasa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lelah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depresi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tanpa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Menyebabkan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kantuk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|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968500" y="4025900"/>
            <a:ext cx="26670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Membantu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mengurangi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degenerasi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otak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|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295400" y="4191000"/>
            <a:ext cx="40259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1143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Menstabilkan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gula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darah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|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Membantu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menurunkan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kolesterol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|</a:t>
            </a:r>
          </a:p>
          <a:p>
            <a:pPr>
              <a:lnSpc>
                <a:spcPts val="1200"/>
              </a:lnSpc>
              <a:tabLst>
                <a:tab pos="114300" algn="l"/>
              </a:tabLst>
            </a:pP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Menawarkan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manfaat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anti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inflamsi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|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Miliki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kandungan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anti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malaria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|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498600" y="4483100"/>
            <a:ext cx="36195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Meningkatkan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potensi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seksual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baik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untuk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pria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maupun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wanita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371600" y="1206500"/>
            <a:ext cx="38608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memiliki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banyak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kandungan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berkhasiat,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49300" y="1384300"/>
            <a:ext cx="50927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termasuk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withanolid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(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Streroid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lactones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),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alkaloids,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choline,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asam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lemak,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asam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939800" y="1549400"/>
            <a:ext cx="4737100" cy="317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                <a:tab pos="50800" algn="l"/>
              </a:tabLst>
            </a:pPr>
            <a:r>
              <a:rPr lang="en-US" altLang="zh-CN" dirty="0" smtClean="0"/>
              <a:t>	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amino,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berbagai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jenis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gula,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Sedangkan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daun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buahnya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memiliki</a:t>
            </a:r>
          </a:p>
          <a:p>
            <a:pPr>
              <a:lnSpc>
                <a:spcPts val="1300"/>
              </a:lnSpc>
              <a:tabLst>
                <a:tab pos="50800" algn="l"/>
              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kandungan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obat-obatan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akar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merupakan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bagian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803400" y="1879600"/>
            <a:ext cx="29845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sering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digunakan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sebagai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obat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herbal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barat.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74700" y="2235200"/>
            <a:ext cx="5054600" cy="482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                <a:tab pos="76200" algn="l"/>
                <a:tab pos="228600" algn="l"/>
              </a:tabLst>
            </a:pPr>
            <a:r>
              <a:rPr lang="en-US" altLang="zh-CN" dirty="0" smtClean="0"/>
              <a:t>		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Ilmuwan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kesehatan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dengan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ketertarikan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tinggi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telah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mempelajari</a:t>
            </a:r>
          </a:p>
          <a:p>
            <a:pPr>
              <a:lnSpc>
                <a:spcPts val="1300"/>
              </a:lnSpc>
              <a:tabLst>
                <a:tab pos="76200" algn="l"/>
                <a:tab pos="228600" algn="l"/>
              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selama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bertahun-tahun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mereka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telah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menyelesaikan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lebih</a:t>
            </a:r>
          </a:p>
          <a:p>
            <a:pPr>
              <a:lnSpc>
                <a:spcPts val="1300"/>
              </a:lnSpc>
              <a:tabLst>
                <a:tab pos="76200" algn="l"/>
                <a:tab pos="228600" algn="l"/>
              </a:tabLst>
            </a:pPr>
            <a:r>
              <a:rPr lang="en-US" altLang="zh-CN" dirty="0" smtClean="0"/>
              <a:t>	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200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studi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pada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manfaat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penyembuhan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ini,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beberapa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778000" y="2717800"/>
            <a:ext cx="30607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contoh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efek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penyembuhan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: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044700" y="533400"/>
            <a:ext cx="24257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							</a:tabLst>
            </a:pPr>
            <a:r>
              <a:rPr lang="en-US" altLang="zh-CN" sz="14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Fungsi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-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Fungsi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536700" y="1257300"/>
            <a:ext cx="4914900" cy="1663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Selain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efek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saraf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didokumentasikan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ini,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bukti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terbaru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menunjukkan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hal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ini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menarik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juga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memiliki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potensi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untuk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menghentikan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sel-sel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kanker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dalam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jejak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mereka.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Misalnya,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analisis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terbaru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menunjukkan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ekstrak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menghambat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pertumbuhan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baris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sel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kanker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payudara,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paru-paru,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usus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besar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manusia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laboratorium.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Penghambatan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ini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adalah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sebanding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dengan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dicapai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dengan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kemoterapi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kanker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umum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obat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doxorubicin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(Caelyx®,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Myocet®).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Bahkan,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para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peneliti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melaporkan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withaferin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senyawa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tertentu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diambil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itu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lebih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efektif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daripada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doxorubicin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dalam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menghambat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pertumbuhan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kanker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payudara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usus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besar.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536700" y="3086100"/>
            <a:ext cx="4914900" cy="149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Para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ilmuwan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India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baru-baru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ini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melakukan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studi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menunjukkan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ekstrak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mengganggu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kemampuan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kanker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untuk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mereproduksi-langkah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kunci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dalam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melawan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kanker.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Selain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itu,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analisis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laboratorium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menunjukkan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ekstrak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memiliki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aktivitas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anti-angiogenik,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juga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dikenal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sebagai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kemampuan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untuk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mencegah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kanker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pembentukan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pembuluh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darah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baru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untuk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mendukung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pertumbuhan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tak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terkendalinya.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Temuan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ini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memberikan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dukungan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lebih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lanjut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untuk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peran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potensial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dalam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memerangi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kanker.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Berdasarkan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studi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ini,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penelitian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dibidang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ini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terus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berlanjut.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536700" y="558800"/>
            <a:ext cx="24257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							</a:tabLst>
            </a:pPr>
            <a:r>
              <a:rPr lang="en-US" altLang="zh-CN" sz="14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Fungsi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-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Fungsi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736600" y="1231900"/>
            <a:ext cx="5016500" cy="990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Dalam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studi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lain,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ekstrak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oral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secara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signifikan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menghambat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kanker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perut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eksperimen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diinduksi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pada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hewan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laboratorium.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Resiko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tumor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berkurang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60%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tumor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multiplisitas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(jumlah)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sebesar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92%.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Demikian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pula,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dalam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kanker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kulit,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menghambat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resiko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tumor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banyaknya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45%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71%,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masing-masing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efek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perlindungan.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melawan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kanker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kulit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telah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ditunjukkan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dalam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studi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lain.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36600" y="2400300"/>
            <a:ext cx="5105400" cy="825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Sebuah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percobaan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baru-baru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ini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menunjukkan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ekstrak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menghasilkan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peningkatan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ditandai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dalam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rentang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hidup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penurunan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berat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tumor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pada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hewan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dengan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kanker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eksperimen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diinduksi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system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limfatik.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Ini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adalah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temuan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menarik,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menunjukkan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dapat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meningkatkan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kelangsungan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hidup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pada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individu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terhadap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kanker.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536700" y="3009900"/>
            <a:ext cx="88900" cy="990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993900" y="3022600"/>
            <a:ext cx="4191000" cy="1320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Penelitian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Rumah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Sakit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Hyderbad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ditemukan,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dalam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sebuah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studi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64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orang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dengan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stres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kronis,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suplemen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selama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dua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bulan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menurunkan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stres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sebesar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44%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penurunan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depresi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/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atau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kecemasan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sebesar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72%.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Peniliti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Universitas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Teknologi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Tokyo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menemukan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memperlambat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proses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fosforilasi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melanosit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induk,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memberikan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potensi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untuk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memblokir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kanker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kulit.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536700" y="609600"/>
            <a:ext cx="5029200" cy="2260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							</a:tabLst>
            </a:pPr>
            <a:r>
              <a:rPr lang="en-US" altLang="zh-CN" sz="14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Fungsi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-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Fungsi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Sebuah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kesibukan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penelitian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baru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seluruh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dunia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pada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membuktikan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efek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obat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obat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herbal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Ayurvedic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kuno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ini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lebih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sekedar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anekdot.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Tahun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lalu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merupakan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tahun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untuk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penelitian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Ashwagandha.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Sejumlah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penelitian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menegaskan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sifat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penyembuhan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dalam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berbagai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kondisi,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termasuk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stres,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keracunan,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penyakit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jantung,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penyakit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Alzheimer,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diabetes,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Parkinson,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kanker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kulit,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TBC,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toksisitas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hati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banyak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lainnya.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Berikut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ini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adalah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ringkasan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beberapa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temuan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lebih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lima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puluh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manusia,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laboratorium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hewan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penelitian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dilakukan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menggunakan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Ashwaghanda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diterbitkan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pada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2012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awal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2013: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546100" y="1397000"/>
            <a:ext cx="88900" cy="266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9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5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9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003300" y="1409700"/>
            <a:ext cx="4648200" cy="2997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Peneliti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Universitas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Banasthali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menemukan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Ashwa-gandha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dapat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melindungi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hati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terhadap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toksisitas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timbal.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Peneliti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Univeristas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Jamia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Hamdard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menemukan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mengurangi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kerusakan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oksidatif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berhubungan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dengan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kerusakan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otak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-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sehingga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berguna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untuk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mengurangi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risiko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demensia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Alzheimer.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Delapan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minggu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suplementasi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dapat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meningkatkan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daya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tahan,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kapasitas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respirasi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efisiensi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metabolik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antara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atlet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bersepeda,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menurut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penelitian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Guru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Nanak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Dev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University.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Penelitian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Texas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Baylor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University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menemukan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mengurangi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peradangan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terkait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dengan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diabetes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tipe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Penelitian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College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of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Pharmacy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University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of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Hawaii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dilakukan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tes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menemukan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menghambat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sitokin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terkait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kanker.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587500" y="1346200"/>
            <a:ext cx="88900" cy="266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044700" y="1358900"/>
            <a:ext cx="4318000" cy="2997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Peneliti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Indian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Institute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of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Technology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menemukan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senyawa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protein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menghambat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terlibat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dalam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Leishmaniasis.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Para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peneliti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Jamia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Hamdard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Universitas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Farmasi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Fakultas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menemukan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mengurangi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stres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oksidatif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berhubungan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dengan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diabetes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tipe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2.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Para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peneliti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Pertahanan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Institut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Fisiologi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Sekutu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Ilmu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menemukan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didukung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memori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membantu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mencegah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degenerasi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saraf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antara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tikus.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Colorado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State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University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peneliti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menemukan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herbal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Ayurvedic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lainnya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membantu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melindungi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jantung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kerusakan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oksidatif.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Para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peneliti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Universitas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Sains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Malaysia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menemukan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mengurangi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kelelahan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meningkatkan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kesejahteraan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umum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antara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pasien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menjalani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kemoterapi.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574800" y="508000"/>
            <a:ext cx="24257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							</a:tabLst>
            </a:pPr>
            <a:r>
              <a:rPr lang="en-US" altLang="zh-CN" sz="14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Fungsi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-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Fungsi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584200" y="1257300"/>
            <a:ext cx="889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041400" y="1282700"/>
            <a:ext cx="4064000" cy="825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Para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peneliti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Chonbuk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National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University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Korea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Selatan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menemukan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mengurangi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populasi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Streptococcus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mutans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Streptococcus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sobrinus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-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bakteri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mulut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dikenal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agen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utama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kerusakan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gigi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penyakit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periodontal.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84200" y="2260600"/>
            <a:ext cx="889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041400" y="2273300"/>
            <a:ext cx="3530600" cy="317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Peneliti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Quaid-i-Azam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Universitas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Pakistan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menghambat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pertumbuhan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724400" y="2273300"/>
            <a:ext cx="1054100" cy="317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menemukan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sel-sel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kanker.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84200" y="2832100"/>
            <a:ext cx="88900" cy="1993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5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9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041400" y="2844800"/>
            <a:ext cx="4102100" cy="2159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Penelitian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India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National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Research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Institute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of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Ayurvedic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Pengembangan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Obat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menemukan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dikombinasikan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dengan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herbal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Ayurvedic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lainnya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mengurangi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gejala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antara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pasien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tuberkulosis.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Peneliti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ICMR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Lanjutan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Pusat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UNTUK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REVERSE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Farmakologi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Kedokteran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Tradisional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ditemukan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dalam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percobaan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klinis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30-hari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antara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18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relawan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sehat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750-1.250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miligram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hari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mengurangi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kolesterol,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meningkatkan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tidur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meningkatkan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kekuatan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otot.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Para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peneliti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Louisiana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State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University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menemukan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menghambat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pertumbuhan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tumor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kanker.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536700" y="1397000"/>
            <a:ext cx="88900" cy="3175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5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993900" y="1409700"/>
            <a:ext cx="4343400" cy="3340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Para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peneliti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India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Central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Food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Technological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Research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Institute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menemukan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adalah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anti-oksidan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penghambat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kerusakan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otak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membalikan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mekanismenya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sehubungan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dengan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penyakit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Parkinson.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Para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peneliti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India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Central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Obat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Research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Institute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menemukan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coagulanolide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peningkatan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toleransi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glukosa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penurunan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glukosa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darah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puasa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antara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tikus.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Penelitian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Rumah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Sakit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Ayurvedic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Ahmedabad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menemukan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dengan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kombinasi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herbal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disebut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Rasayana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secara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signifikan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mengurangi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batuk,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demam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gejala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lainnya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antara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pasien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tuberkulosis.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Para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peneliti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sekolah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kedokteran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Malaysia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Universiti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Sains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menemukan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menghambat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beberapa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bakteri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patogen,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terutama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Salmonella.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Penelitian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India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Bankura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Sammilani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Medical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College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menemukan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dapat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mengobati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depresi.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536700" y="533400"/>
            <a:ext cx="24257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							</a:tabLst>
            </a:pPr>
            <a:r>
              <a:rPr lang="en-US" altLang="zh-CN" sz="14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Fungsi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-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Fungsi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673100" y="1409700"/>
            <a:ext cx="88900" cy="3340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130300" y="1422400"/>
            <a:ext cx="4483100" cy="3835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                <a:tab pos="38100" algn="l"/>
              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Penelitian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Universitas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Jerman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Tuebingen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menemukan</a:t>
            </a:r>
          </a:p>
          <a:p>
            <a:pPr>
              <a:lnSpc>
                <a:spcPts val="1300"/>
              </a:lnSpc>
              <a:tabLst>
                <a:tab pos="38100" algn="l"/>
              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mengurangi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stres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oksidatif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mengubah</a:t>
            </a:r>
          </a:p>
          <a:p>
            <a:pPr>
              <a:lnSpc>
                <a:spcPts val="1300"/>
              </a:lnSpc>
              <a:tabLst>
                <a:tab pos="38100" algn="l"/>
              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ekspresi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gen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untuk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membantu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sel-sel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dengan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produksi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energi.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                <a:tab pos="38100" algn="l"/>
              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Para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peneliti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Brooklyn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Woodhull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Medical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Center</a:t>
            </a:r>
          </a:p>
          <a:p>
            <a:pPr>
              <a:lnSpc>
                <a:spcPts val="1300"/>
              </a:lnSpc>
              <a:tabLst>
                <a:tab pos="38100" algn="l"/>
              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menemukan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meningkat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sirkulasi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kadar</a:t>
            </a:r>
          </a:p>
          <a:p>
            <a:pPr>
              <a:lnSpc>
                <a:spcPts val="1300"/>
              </a:lnSpc>
              <a:tabLst>
                <a:tab pos="38100" algn="l"/>
              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kortisol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meningkatkan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sensitivitas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insulin.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Efek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ini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juga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ditemukan</a:t>
            </a:r>
          </a:p>
          <a:p>
            <a:pPr>
              <a:lnSpc>
                <a:spcPts val="1300"/>
              </a:lnSpc>
              <a:tabLst>
                <a:tab pos="38100" algn="l"/>
              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bagi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mereka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dengan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masalah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insufisiensi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adrenal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kongenital</a:t>
            </a:r>
          </a:p>
          <a:p>
            <a:pPr>
              <a:lnSpc>
                <a:spcPts val="1300"/>
              </a:lnSpc>
              <a:tabLst>
                <a:tab pos="38100" algn="l"/>
              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atau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adrenal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hyperplasia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-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cacat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kelahiran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kelenjar</a:t>
            </a:r>
          </a:p>
          <a:p>
            <a:pPr>
              <a:lnSpc>
                <a:spcPts val="1300"/>
              </a:lnSpc>
              <a:tabLst>
                <a:tab pos="38100" algn="l"/>
              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adrenal.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                <a:tab pos="38100" algn="l"/>
              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Studi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Universitas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Keimyung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Korea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Selatan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menemukan</a:t>
            </a:r>
          </a:p>
          <a:p>
            <a:pPr>
              <a:lnSpc>
                <a:spcPts val="1300"/>
              </a:lnSpc>
              <a:tabLst>
                <a:tab pos="38100" algn="l"/>
              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menghambat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pertumbuhan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tumor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</a:p>
          <a:p>
            <a:pPr>
              <a:lnSpc>
                <a:spcPts val="1300"/>
              </a:lnSpc>
              <a:tabLst>
                <a:tab pos="38100" algn="l"/>
              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merangsang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pembunuhan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kanker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ginjal.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                <a:tab pos="38100" algn="l"/>
              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Penelitian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University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of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Pittsburgh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Cancer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Institute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</a:p>
          <a:p>
            <a:pPr>
              <a:lnSpc>
                <a:spcPts val="1300"/>
              </a:lnSpc>
              <a:tabLst>
                <a:tab pos="38100" algn="l"/>
              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University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of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Pittsburgh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School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of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Medicine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menemukan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</a:p>
          <a:p>
            <a:pPr>
              <a:lnSpc>
                <a:spcPts val="1300"/>
              </a:lnSpc>
              <a:tabLst>
                <a:tab pos="38100" algn="l"/>
              </a:tabLst>
            </a:pPr>
            <a:r>
              <a:rPr lang="en-US" altLang="zh-CN" dirty="0" smtClean="0"/>
              <a:t>	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menghambat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migrasi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kanker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payudara.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                <a:tab pos="38100" algn="l"/>
              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Para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peneliti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Wayne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State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University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Detroit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menemukan</a:t>
            </a:r>
          </a:p>
          <a:p>
            <a:pPr>
              <a:lnSpc>
                <a:spcPts val="1300"/>
              </a:lnSpc>
              <a:tabLst>
                <a:tab pos="38100" algn="l"/>
              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menekan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pertumbuhan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mesothelioma,</a:t>
            </a:r>
          </a:p>
          <a:p>
            <a:pPr>
              <a:lnSpc>
                <a:spcPts val="1300"/>
              </a:lnSpc>
              <a:tabLst>
                <a:tab pos="38100" algn="l"/>
              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penyakit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paru-paru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paling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menonjol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terkait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dengan</a:t>
            </a:r>
          </a:p>
          <a:p>
            <a:pPr>
              <a:lnSpc>
                <a:spcPts val="1300"/>
              </a:lnSpc>
              <a:tabLst>
                <a:tab pos="38100" algn="l"/>
              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toksisitas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asbes.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549400" y="1320800"/>
            <a:ext cx="88900" cy="283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006600" y="1333500"/>
            <a:ext cx="4165600" cy="3175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Penelitian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University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of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Delhi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College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of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Medical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Sciences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menemukan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dapat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mengurangi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diabetes,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memiliki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sifat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anti-hiperglikemia.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Tokushima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Bunri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University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peneliti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menemukan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membunuh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Leishmania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besar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-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sehingga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pengobatan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efektif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untuk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Leishmania.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Para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peneliti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India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Cochin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Universitas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Sains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Teknologi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menemukan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meningkatkan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memori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spasial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penurunan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stres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oksidatif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otak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antara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tikus.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Studi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klinis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manusia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India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Banaras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Hindu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University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menemukan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secara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signifikan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mengurangi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gejala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diabetes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tipe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II.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Penelitian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Guru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Nanak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Dev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University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menemukan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mengurangi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kematian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saraf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kerusakan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oksidatif.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549400" y="533400"/>
            <a:ext cx="24257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							</a:tabLst>
            </a:pPr>
            <a:r>
              <a:rPr lang="en-US" altLang="zh-CN" sz="14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Fungsi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-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Fungsi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609600" y="1320800"/>
            <a:ext cx="88900" cy="283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066800" y="1333500"/>
            <a:ext cx="4241800" cy="3340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Peneliti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Kyungpook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National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University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Korea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Selatan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menemukan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mengurangi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peradangan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adhesi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molekul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antara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pembuluh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darah.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Peneliti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R.K.D.F.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College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of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Pharmacy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menemukan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mungkin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efektif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mengobati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gangguan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obsesif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kompulsif.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Penelitian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Panjab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University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menemukan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menghambat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sitokin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pro-inflamasi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spesies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oksigen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reaktif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dalam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aliran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darah.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Para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peneliti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Pusat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Nasional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Mesir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untuk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Radiasi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Riset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Teknologi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menemukan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membantu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melindungi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terhadap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paparan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radiasi.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Penelitian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India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National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Brain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Research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Center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menemukan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mengurangi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peptida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beta-amy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loid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dalam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otak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-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sehingga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perlindungan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terhadap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penyakit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Alzheimer.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536700" y="1371600"/>
            <a:ext cx="45212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Lebih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50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Studi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Baru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Membuktikan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dapat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mengobati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213100" y="1536700"/>
            <a:ext cx="11811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Segudang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Kondisi.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231900" y="1892300"/>
            <a:ext cx="5092700" cy="825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                <a:tab pos="457200" algn="l"/>
              </a:tabLst>
            </a:pPr>
            <a:r>
              <a:rPr lang="en-US" altLang="zh-CN" dirty="0" smtClean="0"/>
              <a:t>	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(Withania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somnifera)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mengandung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segudang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konstituen,</a:t>
            </a:r>
          </a:p>
          <a:p>
            <a:pPr>
              <a:lnSpc>
                <a:spcPts val="1300"/>
              </a:lnSpc>
              <a:tabLst>
                <a:tab pos="457200" algn="l"/>
              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termasuk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withanolides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bernama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withanolide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withanolide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withaferin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</a:p>
          <a:p>
            <a:pPr>
              <a:lnSpc>
                <a:spcPts val="1300"/>
              </a:lnSpc>
              <a:tabLst>
                <a:tab pos="457200" algn="l"/>
              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withanone,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bersama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dengan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withastramonolide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12-deoksi,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withanoside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V,</a:t>
            </a:r>
          </a:p>
          <a:p>
            <a:pPr>
              <a:lnSpc>
                <a:spcPts val="1300"/>
              </a:lnSpc>
              <a:tabLst>
                <a:tab pos="457200" algn="l"/>
              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withanoside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IV.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Molekul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kompleks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lainnya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termasuk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senyawa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trihidroksi-</a:t>
            </a:r>
          </a:p>
          <a:p>
            <a:pPr>
              <a:lnSpc>
                <a:spcPts val="1300"/>
              </a:lnSpc>
              <a:tabLst>
                <a:tab pos="457200" algn="l"/>
              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oxowitha-trienolide.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689100" y="2882900"/>
            <a:ext cx="37211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Ini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telah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ditemukan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untuk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bertindak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secara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sinergis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untuk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231900" y="3048000"/>
            <a:ext cx="4749800" cy="317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memungkinkan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perubahan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dalam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ekspresi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gen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dalam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-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memproduksi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berbagai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efek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obat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selain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efek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antioksidan.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689100" y="3556000"/>
            <a:ext cx="42037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Sementara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beberapa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penelitian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berusaha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untuk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mengisolasi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231900" y="3733800"/>
            <a:ext cx="4991100" cy="660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ekstrak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satu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konstituen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sintetis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diproduksi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laboratorium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untuk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membuat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obat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paten,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penelitian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atas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lain-lain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selama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tahun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lalu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bersaksi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bahwa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pembangkit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tenaga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listrik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ini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herbal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Ayurvedic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paling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baik</a:t>
            </a:r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digunakan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di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seluruh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atau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bentuk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ekstrak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seluruh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336800" y="520700"/>
            <a:ext cx="24257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							</a:tabLst>
            </a:pPr>
            <a:r>
              <a:rPr lang="en-US" altLang="zh-CN" sz="14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Fungsi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-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Fungsi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2906331" y="552653"/>
            <a:ext cx="18757" cy="160756"/>
          </a:xfrm>
          <a:custGeom>
            <a:avLst/>
            <a:gdLst>
              <a:gd name="connsiteX0" fmla="*/ 9378 w 18757"/>
              <a:gd name="connsiteY0" fmla="*/ 0 h 160756"/>
              <a:gd name="connsiteX1" fmla="*/ 9378 w 18757"/>
              <a:gd name="connsiteY1" fmla="*/ 160756 h 1607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757" h="160756">
                <a:moveTo>
                  <a:pt x="9378" y="0"/>
                </a:moveTo>
                <a:lnTo>
                  <a:pt x="9378" y="160756"/>
                </a:lnTo>
              </a:path>
            </a:pathLst>
          </a:custGeom>
          <a:ln w="12700">
            <a:solidFill>
              <a:srgbClr val="ffc90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64173" y="553330"/>
            <a:ext cx="127368" cy="160083"/>
          </a:xfrm>
          <a:custGeom>
            <a:avLst/>
            <a:gdLst>
              <a:gd name="connsiteX0" fmla="*/ 127368 w 127368"/>
              <a:gd name="connsiteY0" fmla="*/ 160083 h 160083"/>
              <a:gd name="connsiteX1" fmla="*/ 100837 w 127368"/>
              <a:gd name="connsiteY1" fmla="*/ 160083 h 160083"/>
              <a:gd name="connsiteX2" fmla="*/ 18745 w 127368"/>
              <a:gd name="connsiteY2" fmla="*/ 26073 h 160083"/>
              <a:gd name="connsiteX3" fmla="*/ 18745 w 127368"/>
              <a:gd name="connsiteY3" fmla="*/ 160083 h 160083"/>
              <a:gd name="connsiteX4" fmla="*/ 0 w 127368"/>
              <a:gd name="connsiteY4" fmla="*/ 160083 h 160083"/>
              <a:gd name="connsiteX5" fmla="*/ 0 w 127368"/>
              <a:gd name="connsiteY5" fmla="*/ 0 h 160083"/>
              <a:gd name="connsiteX6" fmla="*/ 22631 w 127368"/>
              <a:gd name="connsiteY6" fmla="*/ 0 h 160083"/>
              <a:gd name="connsiteX7" fmla="*/ 108610 w 127368"/>
              <a:gd name="connsiteY7" fmla="*/ 139496 h 160083"/>
              <a:gd name="connsiteX8" fmla="*/ 108610 w 127368"/>
              <a:gd name="connsiteY8" fmla="*/ 0 h 160083"/>
              <a:gd name="connsiteX9" fmla="*/ 127368 w 127368"/>
              <a:gd name="connsiteY9" fmla="*/ 0 h 160083"/>
              <a:gd name="connsiteX10" fmla="*/ 127368 w 127368"/>
              <a:gd name="connsiteY10" fmla="*/ 160083 h 16008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127368" h="160083">
                <a:moveTo>
                  <a:pt x="127368" y="160083"/>
                </a:moveTo>
                <a:lnTo>
                  <a:pt x="100837" y="160083"/>
                </a:lnTo>
                <a:lnTo>
                  <a:pt x="18745" y="26073"/>
                </a:lnTo>
                <a:lnTo>
                  <a:pt x="18745" y="160083"/>
                </a:lnTo>
                <a:lnTo>
                  <a:pt x="0" y="160083"/>
                </a:lnTo>
                <a:lnTo>
                  <a:pt x="0" y="0"/>
                </a:lnTo>
                <a:lnTo>
                  <a:pt x="22631" y="0"/>
                </a:lnTo>
                <a:lnTo>
                  <a:pt x="108610" y="139496"/>
                </a:lnTo>
                <a:lnTo>
                  <a:pt x="108610" y="0"/>
                </a:lnTo>
                <a:lnTo>
                  <a:pt x="127368" y="0"/>
                </a:lnTo>
                <a:lnTo>
                  <a:pt x="127368" y="160083"/>
                </a:lnTo>
              </a:path>
            </a:pathLst>
          </a:custGeom>
          <a:solidFill>
            <a:srgbClr val="ffc906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126465" y="550377"/>
            <a:ext cx="162585" cy="166001"/>
          </a:xfrm>
          <a:custGeom>
            <a:avLst/>
            <a:gdLst>
              <a:gd name="connsiteX0" fmla="*/ 149555 w 162585"/>
              <a:gd name="connsiteY0" fmla="*/ 28346 h 166001"/>
              <a:gd name="connsiteX1" fmla="*/ 136296 w 162585"/>
              <a:gd name="connsiteY1" fmla="*/ 39776 h 166001"/>
              <a:gd name="connsiteX2" fmla="*/ 84378 w 162585"/>
              <a:gd name="connsiteY2" fmla="*/ 17373 h 166001"/>
              <a:gd name="connsiteX3" fmla="*/ 18757 w 162585"/>
              <a:gd name="connsiteY3" fmla="*/ 83223 h 166001"/>
              <a:gd name="connsiteX4" fmla="*/ 81635 w 162585"/>
              <a:gd name="connsiteY4" fmla="*/ 148628 h 166001"/>
              <a:gd name="connsiteX5" fmla="*/ 141782 w 162585"/>
              <a:gd name="connsiteY5" fmla="*/ 99237 h 166001"/>
              <a:gd name="connsiteX6" fmla="*/ 70205 w 162585"/>
              <a:gd name="connsiteY6" fmla="*/ 99237 h 166001"/>
              <a:gd name="connsiteX7" fmla="*/ 70205 w 162585"/>
              <a:gd name="connsiteY7" fmla="*/ 81851 h 166001"/>
              <a:gd name="connsiteX8" fmla="*/ 162585 w 162585"/>
              <a:gd name="connsiteY8" fmla="*/ 81851 h 166001"/>
              <a:gd name="connsiteX9" fmla="*/ 81635 w 162585"/>
              <a:gd name="connsiteY9" fmla="*/ 166001 h 166001"/>
              <a:gd name="connsiteX10" fmla="*/ 0 w 162585"/>
              <a:gd name="connsiteY10" fmla="*/ 83223 h 166001"/>
              <a:gd name="connsiteX11" fmla="*/ 84378 w 162585"/>
              <a:gd name="connsiteY11" fmla="*/ 0 h 166001"/>
              <a:gd name="connsiteX12" fmla="*/ 149555 w 162585"/>
              <a:gd name="connsiteY12" fmla="*/ 28346 h 16600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162585" h="166001">
                <a:moveTo>
                  <a:pt x="149555" y="28346"/>
                </a:moveTo>
                <a:lnTo>
                  <a:pt x="136296" y="39776"/>
                </a:lnTo>
                <a:cubicBezTo>
                  <a:pt x="124396" y="25603"/>
                  <a:pt x="103136" y="17373"/>
                  <a:pt x="84378" y="17373"/>
                </a:cubicBezTo>
                <a:cubicBezTo>
                  <a:pt x="43675" y="17373"/>
                  <a:pt x="18757" y="51219"/>
                  <a:pt x="18757" y="83223"/>
                </a:cubicBezTo>
                <a:cubicBezTo>
                  <a:pt x="18757" y="115468"/>
                  <a:pt x="40931" y="148628"/>
                  <a:pt x="81635" y="148628"/>
                </a:cubicBezTo>
                <a:cubicBezTo>
                  <a:pt x="109308" y="148628"/>
                  <a:pt x="138798" y="128968"/>
                  <a:pt x="141782" y="99237"/>
                </a:cubicBezTo>
                <a:lnTo>
                  <a:pt x="70205" y="99237"/>
                </a:lnTo>
                <a:lnTo>
                  <a:pt x="70205" y="81851"/>
                </a:lnTo>
                <a:lnTo>
                  <a:pt x="162585" y="81851"/>
                </a:lnTo>
                <a:cubicBezTo>
                  <a:pt x="162585" y="128054"/>
                  <a:pt x="130340" y="166001"/>
                  <a:pt x="81635" y="166001"/>
                </a:cubicBezTo>
                <a:cubicBezTo>
                  <a:pt x="28359" y="166001"/>
                  <a:pt x="228" y="124853"/>
                  <a:pt x="0" y="83223"/>
                </a:cubicBezTo>
                <a:cubicBezTo>
                  <a:pt x="0" y="41833"/>
                  <a:pt x="31102" y="0"/>
                  <a:pt x="84378" y="0"/>
                </a:cubicBezTo>
                <a:cubicBezTo>
                  <a:pt x="109537" y="0"/>
                  <a:pt x="134696" y="10515"/>
                  <a:pt x="149555" y="28346"/>
                </a:cubicBezTo>
              </a:path>
            </a:pathLst>
          </a:custGeom>
          <a:solidFill>
            <a:srgbClr val="ffc906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457714" y="552427"/>
            <a:ext cx="85750" cy="160743"/>
          </a:xfrm>
          <a:custGeom>
            <a:avLst/>
            <a:gdLst>
              <a:gd name="connsiteX0" fmla="*/ 85750 w 85750"/>
              <a:gd name="connsiteY0" fmla="*/ 17602 h 160743"/>
              <a:gd name="connsiteX1" fmla="*/ 18986 w 85750"/>
              <a:gd name="connsiteY1" fmla="*/ 17602 h 160743"/>
              <a:gd name="connsiteX2" fmla="*/ 18986 w 85750"/>
              <a:gd name="connsiteY2" fmla="*/ 71805 h 160743"/>
              <a:gd name="connsiteX3" fmla="*/ 84836 w 85750"/>
              <a:gd name="connsiteY3" fmla="*/ 71805 h 160743"/>
              <a:gd name="connsiteX4" fmla="*/ 84836 w 85750"/>
              <a:gd name="connsiteY4" fmla="*/ 89408 h 160743"/>
              <a:gd name="connsiteX5" fmla="*/ 18986 w 85750"/>
              <a:gd name="connsiteY5" fmla="*/ 89408 h 160743"/>
              <a:gd name="connsiteX6" fmla="*/ 18758 w 85750"/>
              <a:gd name="connsiteY6" fmla="*/ 142913 h 160743"/>
              <a:gd name="connsiteX7" fmla="*/ 85750 w 85750"/>
              <a:gd name="connsiteY7" fmla="*/ 142913 h 160743"/>
              <a:gd name="connsiteX8" fmla="*/ 85750 w 85750"/>
              <a:gd name="connsiteY8" fmla="*/ 160743 h 160743"/>
              <a:gd name="connsiteX9" fmla="*/ 0 w 85750"/>
              <a:gd name="connsiteY9" fmla="*/ 160743 h 160743"/>
              <a:gd name="connsiteX10" fmla="*/ 0 w 85750"/>
              <a:gd name="connsiteY10" fmla="*/ 0 h 160743"/>
              <a:gd name="connsiteX11" fmla="*/ 85750 w 85750"/>
              <a:gd name="connsiteY11" fmla="*/ 0 h 160743"/>
              <a:gd name="connsiteX12" fmla="*/ 85750 w 85750"/>
              <a:gd name="connsiteY12" fmla="*/ 17602 h 1607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85750" h="160743">
                <a:moveTo>
                  <a:pt x="85750" y="17602"/>
                </a:moveTo>
                <a:lnTo>
                  <a:pt x="18986" y="17602"/>
                </a:lnTo>
                <a:lnTo>
                  <a:pt x="18986" y="71805"/>
                </a:lnTo>
                <a:lnTo>
                  <a:pt x="84836" y="71805"/>
                </a:lnTo>
                <a:lnTo>
                  <a:pt x="84836" y="89408"/>
                </a:lnTo>
                <a:lnTo>
                  <a:pt x="18986" y="89408"/>
                </a:lnTo>
                <a:lnTo>
                  <a:pt x="18758" y="142913"/>
                </a:lnTo>
                <a:lnTo>
                  <a:pt x="85750" y="142913"/>
                </a:lnTo>
                <a:lnTo>
                  <a:pt x="85750" y="160743"/>
                </a:lnTo>
                <a:lnTo>
                  <a:pt x="0" y="160743"/>
                </a:lnTo>
                <a:lnTo>
                  <a:pt x="0" y="0"/>
                </a:lnTo>
                <a:lnTo>
                  <a:pt x="85750" y="0"/>
                </a:lnTo>
                <a:lnTo>
                  <a:pt x="85750" y="17602"/>
                </a:lnTo>
              </a:path>
            </a:pathLst>
          </a:custGeom>
          <a:solidFill>
            <a:srgbClr val="ffc906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748024" y="552653"/>
            <a:ext cx="18757" cy="160756"/>
          </a:xfrm>
          <a:custGeom>
            <a:avLst/>
            <a:gdLst>
              <a:gd name="connsiteX0" fmla="*/ 9378 w 18757"/>
              <a:gd name="connsiteY0" fmla="*/ 0 h 160756"/>
              <a:gd name="connsiteX1" fmla="*/ 9378 w 18757"/>
              <a:gd name="connsiteY1" fmla="*/ 160756 h 1607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757" h="160756">
                <a:moveTo>
                  <a:pt x="9378" y="0"/>
                </a:moveTo>
                <a:lnTo>
                  <a:pt x="9378" y="160756"/>
                </a:lnTo>
              </a:path>
            </a:pathLst>
          </a:custGeom>
          <a:ln w="12700">
            <a:solidFill>
              <a:srgbClr val="ffc90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802667" y="552427"/>
            <a:ext cx="85750" cy="160743"/>
          </a:xfrm>
          <a:custGeom>
            <a:avLst/>
            <a:gdLst>
              <a:gd name="connsiteX0" fmla="*/ 85750 w 85750"/>
              <a:gd name="connsiteY0" fmla="*/ 17602 h 160743"/>
              <a:gd name="connsiteX1" fmla="*/ 18986 w 85750"/>
              <a:gd name="connsiteY1" fmla="*/ 17602 h 160743"/>
              <a:gd name="connsiteX2" fmla="*/ 18986 w 85750"/>
              <a:gd name="connsiteY2" fmla="*/ 71805 h 160743"/>
              <a:gd name="connsiteX3" fmla="*/ 84835 w 85750"/>
              <a:gd name="connsiteY3" fmla="*/ 71805 h 160743"/>
              <a:gd name="connsiteX4" fmla="*/ 84835 w 85750"/>
              <a:gd name="connsiteY4" fmla="*/ 89408 h 160743"/>
              <a:gd name="connsiteX5" fmla="*/ 18986 w 85750"/>
              <a:gd name="connsiteY5" fmla="*/ 89408 h 160743"/>
              <a:gd name="connsiteX6" fmla="*/ 18757 w 85750"/>
              <a:gd name="connsiteY6" fmla="*/ 142913 h 160743"/>
              <a:gd name="connsiteX7" fmla="*/ 85750 w 85750"/>
              <a:gd name="connsiteY7" fmla="*/ 142913 h 160743"/>
              <a:gd name="connsiteX8" fmla="*/ 85750 w 85750"/>
              <a:gd name="connsiteY8" fmla="*/ 160743 h 160743"/>
              <a:gd name="connsiteX9" fmla="*/ 0 w 85750"/>
              <a:gd name="connsiteY9" fmla="*/ 160743 h 160743"/>
              <a:gd name="connsiteX10" fmla="*/ 0 w 85750"/>
              <a:gd name="connsiteY10" fmla="*/ 0 h 160743"/>
              <a:gd name="connsiteX11" fmla="*/ 85750 w 85750"/>
              <a:gd name="connsiteY11" fmla="*/ 0 h 160743"/>
              <a:gd name="connsiteX12" fmla="*/ 85750 w 85750"/>
              <a:gd name="connsiteY12" fmla="*/ 17602 h 1607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85750" h="160743">
                <a:moveTo>
                  <a:pt x="85750" y="17602"/>
                </a:moveTo>
                <a:lnTo>
                  <a:pt x="18986" y="17602"/>
                </a:lnTo>
                <a:lnTo>
                  <a:pt x="18986" y="71805"/>
                </a:lnTo>
                <a:lnTo>
                  <a:pt x="84835" y="71805"/>
                </a:lnTo>
                <a:lnTo>
                  <a:pt x="84835" y="89408"/>
                </a:lnTo>
                <a:lnTo>
                  <a:pt x="18986" y="89408"/>
                </a:lnTo>
                <a:lnTo>
                  <a:pt x="18757" y="142913"/>
                </a:lnTo>
                <a:lnTo>
                  <a:pt x="85750" y="142913"/>
                </a:lnTo>
                <a:lnTo>
                  <a:pt x="85750" y="160743"/>
                </a:lnTo>
                <a:lnTo>
                  <a:pt x="0" y="160743"/>
                </a:lnTo>
                <a:lnTo>
                  <a:pt x="0" y="0"/>
                </a:lnTo>
                <a:lnTo>
                  <a:pt x="85750" y="0"/>
                </a:lnTo>
                <a:lnTo>
                  <a:pt x="85750" y="17602"/>
                </a:lnTo>
              </a:path>
            </a:pathLst>
          </a:custGeom>
          <a:solidFill>
            <a:srgbClr val="ffc906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927259" y="553330"/>
            <a:ext cx="127368" cy="160083"/>
          </a:xfrm>
          <a:custGeom>
            <a:avLst/>
            <a:gdLst>
              <a:gd name="connsiteX0" fmla="*/ 127368 w 127368"/>
              <a:gd name="connsiteY0" fmla="*/ 160083 h 160083"/>
              <a:gd name="connsiteX1" fmla="*/ 100838 w 127368"/>
              <a:gd name="connsiteY1" fmla="*/ 160083 h 160083"/>
              <a:gd name="connsiteX2" fmla="*/ 18745 w 127368"/>
              <a:gd name="connsiteY2" fmla="*/ 26073 h 160083"/>
              <a:gd name="connsiteX3" fmla="*/ 18745 w 127368"/>
              <a:gd name="connsiteY3" fmla="*/ 160083 h 160083"/>
              <a:gd name="connsiteX4" fmla="*/ 0 w 127368"/>
              <a:gd name="connsiteY4" fmla="*/ 160083 h 160083"/>
              <a:gd name="connsiteX5" fmla="*/ 0 w 127368"/>
              <a:gd name="connsiteY5" fmla="*/ 0 h 160083"/>
              <a:gd name="connsiteX6" fmla="*/ 22631 w 127368"/>
              <a:gd name="connsiteY6" fmla="*/ 0 h 160083"/>
              <a:gd name="connsiteX7" fmla="*/ 108610 w 127368"/>
              <a:gd name="connsiteY7" fmla="*/ 139496 h 160083"/>
              <a:gd name="connsiteX8" fmla="*/ 108610 w 127368"/>
              <a:gd name="connsiteY8" fmla="*/ 0 h 160083"/>
              <a:gd name="connsiteX9" fmla="*/ 127368 w 127368"/>
              <a:gd name="connsiteY9" fmla="*/ 0 h 160083"/>
              <a:gd name="connsiteX10" fmla="*/ 127368 w 127368"/>
              <a:gd name="connsiteY10" fmla="*/ 160083 h 16008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127368" h="160083">
                <a:moveTo>
                  <a:pt x="127368" y="160083"/>
                </a:moveTo>
                <a:lnTo>
                  <a:pt x="100838" y="160083"/>
                </a:lnTo>
                <a:lnTo>
                  <a:pt x="18745" y="26073"/>
                </a:lnTo>
                <a:lnTo>
                  <a:pt x="18745" y="160083"/>
                </a:lnTo>
                <a:lnTo>
                  <a:pt x="0" y="160083"/>
                </a:lnTo>
                <a:lnTo>
                  <a:pt x="0" y="0"/>
                </a:lnTo>
                <a:lnTo>
                  <a:pt x="22631" y="0"/>
                </a:lnTo>
                <a:lnTo>
                  <a:pt x="108610" y="139496"/>
                </a:lnTo>
                <a:lnTo>
                  <a:pt x="108610" y="0"/>
                </a:lnTo>
                <a:lnTo>
                  <a:pt x="127368" y="0"/>
                </a:lnTo>
                <a:lnTo>
                  <a:pt x="127368" y="160083"/>
                </a:lnTo>
              </a:path>
            </a:pathLst>
          </a:custGeom>
          <a:solidFill>
            <a:srgbClr val="ffc906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079498" y="552889"/>
            <a:ext cx="98552" cy="160528"/>
          </a:xfrm>
          <a:custGeom>
            <a:avLst/>
            <a:gdLst>
              <a:gd name="connsiteX0" fmla="*/ 98551 w 98552"/>
              <a:gd name="connsiteY0" fmla="*/ 0 h 160528"/>
              <a:gd name="connsiteX1" fmla="*/ 98551 w 98552"/>
              <a:gd name="connsiteY1" fmla="*/ 18288 h 160528"/>
              <a:gd name="connsiteX2" fmla="*/ 58762 w 98552"/>
              <a:gd name="connsiteY2" fmla="*/ 18288 h 160528"/>
              <a:gd name="connsiteX3" fmla="*/ 58762 w 98552"/>
              <a:gd name="connsiteY3" fmla="*/ 160528 h 160528"/>
              <a:gd name="connsiteX4" fmla="*/ 39789 w 98552"/>
              <a:gd name="connsiteY4" fmla="*/ 160528 h 160528"/>
              <a:gd name="connsiteX5" fmla="*/ 39789 w 98552"/>
              <a:gd name="connsiteY5" fmla="*/ 18288 h 160528"/>
              <a:gd name="connsiteX6" fmla="*/ 0 w 98552"/>
              <a:gd name="connsiteY6" fmla="*/ 18288 h 160528"/>
              <a:gd name="connsiteX7" fmla="*/ 0 w 98552"/>
              <a:gd name="connsiteY7" fmla="*/ 0 h 160528"/>
              <a:gd name="connsiteX8" fmla="*/ 98551 w 98552"/>
              <a:gd name="connsiteY8" fmla="*/ 0 h 16052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98552" h="160528">
                <a:moveTo>
                  <a:pt x="98551" y="0"/>
                </a:moveTo>
                <a:lnTo>
                  <a:pt x="98551" y="18288"/>
                </a:lnTo>
                <a:lnTo>
                  <a:pt x="58762" y="18288"/>
                </a:lnTo>
                <a:lnTo>
                  <a:pt x="58762" y="160528"/>
                </a:lnTo>
                <a:lnTo>
                  <a:pt x="39789" y="160528"/>
                </a:lnTo>
                <a:lnTo>
                  <a:pt x="39789" y="18288"/>
                </a:lnTo>
                <a:lnTo>
                  <a:pt x="0" y="18288"/>
                </a:lnTo>
                <a:lnTo>
                  <a:pt x="0" y="0"/>
                </a:lnTo>
                <a:lnTo>
                  <a:pt x="98551" y="0"/>
                </a:lnTo>
              </a:path>
            </a:pathLst>
          </a:custGeom>
          <a:solidFill>
            <a:srgbClr val="ffc906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190583" y="548991"/>
            <a:ext cx="102908" cy="167627"/>
          </a:xfrm>
          <a:custGeom>
            <a:avLst/>
            <a:gdLst>
              <a:gd name="connsiteX0" fmla="*/ 54432 w 102908"/>
              <a:gd name="connsiteY0" fmla="*/ 73177 h 167627"/>
              <a:gd name="connsiteX1" fmla="*/ 102908 w 102908"/>
              <a:gd name="connsiteY1" fmla="*/ 124853 h 167627"/>
              <a:gd name="connsiteX2" fmla="*/ 51003 w 102908"/>
              <a:gd name="connsiteY2" fmla="*/ 167627 h 167627"/>
              <a:gd name="connsiteX3" fmla="*/ 0 w 102908"/>
              <a:gd name="connsiteY3" fmla="*/ 133311 h 167627"/>
              <a:gd name="connsiteX4" fmla="*/ 14871 w 102908"/>
              <a:gd name="connsiteY4" fmla="*/ 125323 h 167627"/>
              <a:gd name="connsiteX5" fmla="*/ 51460 w 102908"/>
              <a:gd name="connsiteY5" fmla="*/ 150698 h 167627"/>
              <a:gd name="connsiteX6" fmla="*/ 84607 w 102908"/>
              <a:gd name="connsiteY6" fmla="*/ 123723 h 167627"/>
              <a:gd name="connsiteX7" fmla="*/ 49631 w 102908"/>
              <a:gd name="connsiteY7" fmla="*/ 89865 h 167627"/>
              <a:gd name="connsiteX8" fmla="*/ 4127 w 102908"/>
              <a:gd name="connsiteY8" fmla="*/ 43230 h 167627"/>
              <a:gd name="connsiteX9" fmla="*/ 51917 w 102908"/>
              <a:gd name="connsiteY9" fmla="*/ 0 h 167627"/>
              <a:gd name="connsiteX10" fmla="*/ 99707 w 102908"/>
              <a:gd name="connsiteY10" fmla="*/ 31330 h 167627"/>
              <a:gd name="connsiteX11" fmla="*/ 85306 w 102908"/>
              <a:gd name="connsiteY11" fmla="*/ 38430 h 167627"/>
              <a:gd name="connsiteX12" fmla="*/ 52374 w 102908"/>
              <a:gd name="connsiteY12" fmla="*/ 16929 h 167627"/>
              <a:gd name="connsiteX13" fmla="*/ 22415 w 102908"/>
              <a:gd name="connsiteY13" fmla="*/ 44145 h 167627"/>
              <a:gd name="connsiteX14" fmla="*/ 54432 w 102908"/>
              <a:gd name="connsiteY14" fmla="*/ 73177 h 16762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</a:cxnLst>
            <a:rect l="l" t="t" r="r" b="b"/>
            <a:pathLst>
              <a:path w="102908" h="167627">
                <a:moveTo>
                  <a:pt x="54432" y="73177"/>
                </a:moveTo>
                <a:cubicBezTo>
                  <a:pt x="79121" y="79349"/>
                  <a:pt x="104508" y="89408"/>
                  <a:pt x="102908" y="124853"/>
                </a:cubicBezTo>
                <a:cubicBezTo>
                  <a:pt x="101536" y="154127"/>
                  <a:pt x="75463" y="167627"/>
                  <a:pt x="51003" y="167627"/>
                </a:cubicBezTo>
                <a:cubicBezTo>
                  <a:pt x="30416" y="167627"/>
                  <a:pt x="8470" y="155968"/>
                  <a:pt x="0" y="133311"/>
                </a:cubicBezTo>
                <a:lnTo>
                  <a:pt x="14871" y="125323"/>
                </a:lnTo>
                <a:cubicBezTo>
                  <a:pt x="20815" y="140639"/>
                  <a:pt x="35217" y="150698"/>
                  <a:pt x="51460" y="150698"/>
                </a:cubicBezTo>
                <a:cubicBezTo>
                  <a:pt x="70434" y="150926"/>
                  <a:pt x="83477" y="140411"/>
                  <a:pt x="84607" y="123723"/>
                </a:cubicBezTo>
                <a:cubicBezTo>
                  <a:pt x="86220" y="100622"/>
                  <a:pt x="64947" y="93992"/>
                  <a:pt x="49631" y="89865"/>
                </a:cubicBezTo>
                <a:cubicBezTo>
                  <a:pt x="28359" y="84150"/>
                  <a:pt x="3213" y="74777"/>
                  <a:pt x="4127" y="43230"/>
                </a:cubicBezTo>
                <a:cubicBezTo>
                  <a:pt x="5041" y="14185"/>
                  <a:pt x="28587" y="0"/>
                  <a:pt x="51917" y="0"/>
                </a:cubicBezTo>
                <a:cubicBezTo>
                  <a:pt x="72263" y="0"/>
                  <a:pt x="92164" y="10756"/>
                  <a:pt x="99707" y="31330"/>
                </a:cubicBezTo>
                <a:lnTo>
                  <a:pt x="85306" y="38430"/>
                </a:lnTo>
                <a:cubicBezTo>
                  <a:pt x="79578" y="24015"/>
                  <a:pt x="65404" y="16929"/>
                  <a:pt x="52374" y="16929"/>
                </a:cubicBezTo>
                <a:cubicBezTo>
                  <a:pt x="37744" y="16700"/>
                  <a:pt x="23558" y="25158"/>
                  <a:pt x="22415" y="44145"/>
                </a:cubicBezTo>
                <a:cubicBezTo>
                  <a:pt x="21272" y="64262"/>
                  <a:pt x="41173" y="69761"/>
                  <a:pt x="54432" y="73177"/>
                </a:cubicBezTo>
              </a:path>
            </a:pathLst>
          </a:custGeom>
          <a:solidFill>
            <a:srgbClr val="ffc906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546100"/>
            <a:ext cx="38100" cy="177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46400" y="546100"/>
            <a:ext cx="152400" cy="177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11500" y="546100"/>
            <a:ext cx="190500" cy="177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14700" y="546100"/>
            <a:ext cx="127000" cy="177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41700" y="546100"/>
            <a:ext cx="114300" cy="177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68700" y="533400"/>
            <a:ext cx="152400" cy="190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733800" y="546100"/>
            <a:ext cx="50800" cy="177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784600" y="546100"/>
            <a:ext cx="114300" cy="177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911600" y="546100"/>
            <a:ext cx="152400" cy="177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064000" y="546100"/>
            <a:ext cx="241300" cy="177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965200" y="1892300"/>
            <a:ext cx="5270500" cy="1574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079500" y="546100"/>
            <a:ext cx="5016500" cy="1193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114300" algn="l"/>
                <a:tab pos="1358900" algn="l"/>
                <a:tab pos="1803400" algn="l"/>
              </a:tabLst>
            </a:pPr>
            <a:r>
              <a:rPr lang="en-US" altLang="zh-CN" dirty="0" smtClean="0"/>
              <a:t>			</a:t>
            </a:r>
            <a:r>
              <a:rPr lang="en-US" altLang="zh-CN" sz="18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INGREDIENTS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000"/>
              </a:lnSpc>
              <a:tabLst>
                <a:tab pos="114300" algn="l"/>
                <a:tab pos="1358900" algn="l"/>
                <a:tab pos="1803400" algn="l"/>
              </a:tabLst>
            </a:pPr>
            <a:r>
              <a:rPr lang="en-US" altLang="zh-CN" dirty="0" smtClean="0"/>
              <a:t>	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Meredakan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Stress,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Meningkatkan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Fungsi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Otak,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Meningkatkan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Fungsi</a:t>
            </a:r>
          </a:p>
          <a:p>
            <a:pPr>
              <a:lnSpc>
                <a:spcPts val="1400"/>
              </a:lnSpc>
              <a:tabLst>
                <a:tab pos="114300" algn="l"/>
                <a:tab pos="1358900" algn="l"/>
                <a:tab pos="1803400" algn="l"/>
              </a:tabLst>
            </a:pP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Otot,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Meningkatkan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Kekuatan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Stamina,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Memperbaiki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Kualitas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Tidur</a:t>
            </a:r>
          </a:p>
          <a:p>
            <a:pPr>
              <a:lnSpc>
                <a:spcPts val="1400"/>
              </a:lnSpc>
              <a:tabLst>
                <a:tab pos="114300" algn="l"/>
                <a:tab pos="1358900" algn="l"/>
                <a:tab pos="1803400" algn="l"/>
              </a:tabLst>
            </a:pP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Meningkatkan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Kualitas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Kuantitas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Sperma,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Mengontrol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Berat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Badan</a:t>
            </a:r>
          </a:p>
          <a:p>
            <a:pPr>
              <a:lnSpc>
                <a:spcPts val="1400"/>
              </a:lnSpc>
              <a:tabLst>
                <a:tab pos="114300" algn="l"/>
                <a:tab pos="1358900" algn="l"/>
                <a:tab pos="1803400" algn="l"/>
              </a:tabLst>
            </a:pPr>
            <a:r>
              <a:rPr lang="en-US" altLang="zh-CN" dirty="0" smtClean="0"/>
              <a:t>		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Meningkatkan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Daya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tahan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tubuh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20700" y="3619500"/>
            <a:ext cx="20447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5715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Apple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Uttwiler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Spatlauber</a:t>
            </a:r>
          </a:p>
          <a:p>
            <a:pPr>
              <a:lnSpc>
                <a:spcPts val="1200"/>
              </a:lnSpc>
              <a:tabLst>
                <a:tab pos="571500" algn="l"/>
              </a:tabLst>
            </a:pP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(PhytoCellTec™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Mallus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Domestica)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187700" y="3619500"/>
            <a:ext cx="8128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152400" algn="l"/>
              </a:tabLst>
            </a:pP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Ashwagandha</a:t>
            </a:r>
          </a:p>
          <a:p>
            <a:pPr>
              <a:lnSpc>
                <a:spcPts val="1200"/>
              </a:lnSpc>
              <a:tabLst>
                <a:tab pos="1524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KSM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-66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787900" y="3606800"/>
            <a:ext cx="7874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  <a:tabLst>
							</a:tabLst>
            </a:pPr>
            <a:r>
              <a:rPr lang="en-US" altLang="zh-CN" sz="9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Ginseng</a:t>
            </a:r>
            <a:r>
              <a:rPr lang="en-US" altLang="zh-CN" sz="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00" dirty="0" smtClean="0">
                <a:solidFill>
                  <a:srgbClr val="ffc907"/>
                </a:solidFill>
                <a:latin typeface="Solomon Sans Normal" pitchFamily="18" charset="0"/>
                <a:cs typeface="Solomon Sans Normal" pitchFamily="18" charset="0"/>
              </a:rPr>
              <a:t>Korea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4774867" y="4711580"/>
            <a:ext cx="104661" cy="104660"/>
          </a:xfrm>
          <a:custGeom>
            <a:avLst/>
            <a:gdLst>
              <a:gd name="connsiteX0" fmla="*/ 98311 w 104661"/>
              <a:gd name="connsiteY0" fmla="*/ 52323 h 104660"/>
              <a:gd name="connsiteX1" fmla="*/ 52324 w 104661"/>
              <a:gd name="connsiteY1" fmla="*/ 98310 h 104660"/>
              <a:gd name="connsiteX2" fmla="*/ 6350 w 104661"/>
              <a:gd name="connsiteY2" fmla="*/ 52323 h 104660"/>
              <a:gd name="connsiteX3" fmla="*/ 52324 w 104661"/>
              <a:gd name="connsiteY3" fmla="*/ 6350 h 104660"/>
              <a:gd name="connsiteX4" fmla="*/ 98311 w 104661"/>
              <a:gd name="connsiteY4" fmla="*/ 52323 h 10466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4661" h="104660">
                <a:moveTo>
                  <a:pt x="98311" y="52323"/>
                </a:moveTo>
                <a:cubicBezTo>
                  <a:pt x="98311" y="77736"/>
                  <a:pt x="77724" y="98310"/>
                  <a:pt x="52324" y="98310"/>
                </a:cubicBezTo>
                <a:cubicBezTo>
                  <a:pt x="26924" y="98310"/>
                  <a:pt x="6350" y="77736"/>
                  <a:pt x="6350" y="52323"/>
                </a:cubicBezTo>
                <a:cubicBezTo>
                  <a:pt x="6350" y="26923"/>
                  <a:pt x="26924" y="6350"/>
                  <a:pt x="52324" y="6350"/>
                </a:cubicBezTo>
                <a:cubicBezTo>
                  <a:pt x="77724" y="6350"/>
                  <a:pt x="98311" y="26923"/>
                  <a:pt x="98311" y="52323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47900" y="914400"/>
            <a:ext cx="2806700" cy="36703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4724400"/>
            <a:ext cx="50800" cy="762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2057400" y="4940300"/>
            <a:ext cx="30607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169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SKIN</a:t>
            </a:r>
            <a:r>
              <a:rPr lang="en-US" altLang="zh-CN" sz="1169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169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SMOOTHING</a:t>
            </a:r>
            <a:r>
              <a:rPr lang="en-US" altLang="zh-CN" sz="1169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169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CONCENTRATE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374900" y="4673600"/>
            <a:ext cx="23749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>
							</a:tabLst>
            </a:pPr>
            <a:r>
              <a:rPr lang="en-US" altLang="zh-CN" sz="2111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BIO</a:t>
            </a:r>
            <a:r>
              <a:rPr lang="en-US" altLang="zh-CN" sz="211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111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SC</a:t>
            </a:r>
            <a:r>
              <a:rPr lang="en-US" altLang="zh-CN" sz="211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111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SERUM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392871" y="1723062"/>
            <a:ext cx="902741" cy="859332"/>
          </a:xfrm>
          <a:custGeom>
            <a:avLst/>
            <a:gdLst>
              <a:gd name="connsiteX0" fmla="*/ 451370 w 902741"/>
              <a:gd name="connsiteY0" fmla="*/ 859332 h 859332"/>
              <a:gd name="connsiteX1" fmla="*/ 902741 w 902741"/>
              <a:gd name="connsiteY1" fmla="*/ 429666 h 859332"/>
              <a:gd name="connsiteX2" fmla="*/ 451370 w 902741"/>
              <a:gd name="connsiteY2" fmla="*/ 0 h 859332"/>
              <a:gd name="connsiteX3" fmla="*/ 0 w 902741"/>
              <a:gd name="connsiteY3" fmla="*/ 429666 h 859332"/>
              <a:gd name="connsiteX4" fmla="*/ 451370 w 902741"/>
              <a:gd name="connsiteY4" fmla="*/ 859332 h 85933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2741" h="859332">
                <a:moveTo>
                  <a:pt x="451370" y="859332"/>
                </a:moveTo>
                <a:cubicBezTo>
                  <a:pt x="700659" y="859332"/>
                  <a:pt x="902741" y="666965"/>
                  <a:pt x="902741" y="429666"/>
                </a:cubicBezTo>
                <a:cubicBezTo>
                  <a:pt x="902741" y="192366"/>
                  <a:pt x="700659" y="0"/>
                  <a:pt x="451370" y="0"/>
                </a:cubicBezTo>
                <a:cubicBezTo>
                  <a:pt x="202082" y="0"/>
                  <a:pt x="0" y="192366"/>
                  <a:pt x="0" y="429666"/>
                </a:cubicBezTo>
                <a:cubicBezTo>
                  <a:pt x="0" y="666965"/>
                  <a:pt x="202082" y="859332"/>
                  <a:pt x="451370" y="859332"/>
                </a:cubicBezTo>
              </a:path>
            </a:pathLst>
          </a:custGeom>
          <a:solidFill>
            <a:srgbClr val="65666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280816" y="1667992"/>
            <a:ext cx="902741" cy="859332"/>
          </a:xfrm>
          <a:custGeom>
            <a:avLst/>
            <a:gdLst>
              <a:gd name="connsiteX0" fmla="*/ 451370 w 902741"/>
              <a:gd name="connsiteY0" fmla="*/ 859332 h 859332"/>
              <a:gd name="connsiteX1" fmla="*/ 902741 w 902741"/>
              <a:gd name="connsiteY1" fmla="*/ 429666 h 859332"/>
              <a:gd name="connsiteX2" fmla="*/ 451370 w 902741"/>
              <a:gd name="connsiteY2" fmla="*/ 0 h 859332"/>
              <a:gd name="connsiteX3" fmla="*/ 0 w 902741"/>
              <a:gd name="connsiteY3" fmla="*/ 429666 h 859332"/>
              <a:gd name="connsiteX4" fmla="*/ 451370 w 902741"/>
              <a:gd name="connsiteY4" fmla="*/ 859332 h 85933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2741" h="859332">
                <a:moveTo>
                  <a:pt x="451370" y="859332"/>
                </a:moveTo>
                <a:cubicBezTo>
                  <a:pt x="700659" y="859332"/>
                  <a:pt x="902741" y="666965"/>
                  <a:pt x="902741" y="429666"/>
                </a:cubicBezTo>
                <a:cubicBezTo>
                  <a:pt x="902741" y="192366"/>
                  <a:pt x="700659" y="0"/>
                  <a:pt x="451370" y="0"/>
                </a:cubicBezTo>
                <a:cubicBezTo>
                  <a:pt x="202082" y="0"/>
                  <a:pt x="0" y="192366"/>
                  <a:pt x="0" y="429666"/>
                </a:cubicBezTo>
                <a:cubicBezTo>
                  <a:pt x="0" y="666965"/>
                  <a:pt x="202082" y="859332"/>
                  <a:pt x="451370" y="859332"/>
                </a:cubicBezTo>
              </a:path>
            </a:pathLst>
          </a:custGeom>
          <a:solidFill>
            <a:srgbClr val="65666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392871" y="3529480"/>
            <a:ext cx="902741" cy="859332"/>
          </a:xfrm>
          <a:custGeom>
            <a:avLst/>
            <a:gdLst>
              <a:gd name="connsiteX0" fmla="*/ 451370 w 902741"/>
              <a:gd name="connsiteY0" fmla="*/ 859332 h 859332"/>
              <a:gd name="connsiteX1" fmla="*/ 902741 w 902741"/>
              <a:gd name="connsiteY1" fmla="*/ 429666 h 859332"/>
              <a:gd name="connsiteX2" fmla="*/ 451370 w 902741"/>
              <a:gd name="connsiteY2" fmla="*/ 0 h 859332"/>
              <a:gd name="connsiteX3" fmla="*/ 0 w 902741"/>
              <a:gd name="connsiteY3" fmla="*/ 429666 h 859332"/>
              <a:gd name="connsiteX4" fmla="*/ 451370 w 902741"/>
              <a:gd name="connsiteY4" fmla="*/ 859332 h 85933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2741" h="859332">
                <a:moveTo>
                  <a:pt x="451370" y="859332"/>
                </a:moveTo>
                <a:cubicBezTo>
                  <a:pt x="700659" y="859332"/>
                  <a:pt x="902741" y="666965"/>
                  <a:pt x="902741" y="429666"/>
                </a:cubicBezTo>
                <a:cubicBezTo>
                  <a:pt x="902741" y="192366"/>
                  <a:pt x="700659" y="0"/>
                  <a:pt x="451370" y="0"/>
                </a:cubicBezTo>
                <a:cubicBezTo>
                  <a:pt x="202082" y="0"/>
                  <a:pt x="0" y="192366"/>
                  <a:pt x="0" y="429666"/>
                </a:cubicBezTo>
                <a:cubicBezTo>
                  <a:pt x="0" y="666965"/>
                  <a:pt x="202082" y="859332"/>
                  <a:pt x="451370" y="859332"/>
                </a:cubicBezTo>
              </a:path>
            </a:pathLst>
          </a:custGeom>
          <a:solidFill>
            <a:srgbClr val="65666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209476" y="1723062"/>
            <a:ext cx="902741" cy="859332"/>
          </a:xfrm>
          <a:custGeom>
            <a:avLst/>
            <a:gdLst>
              <a:gd name="connsiteX0" fmla="*/ 451370 w 902741"/>
              <a:gd name="connsiteY0" fmla="*/ 859332 h 859332"/>
              <a:gd name="connsiteX1" fmla="*/ 902741 w 902741"/>
              <a:gd name="connsiteY1" fmla="*/ 429666 h 859332"/>
              <a:gd name="connsiteX2" fmla="*/ 451370 w 902741"/>
              <a:gd name="connsiteY2" fmla="*/ 0 h 859332"/>
              <a:gd name="connsiteX3" fmla="*/ 0 w 902741"/>
              <a:gd name="connsiteY3" fmla="*/ 429666 h 859332"/>
              <a:gd name="connsiteX4" fmla="*/ 451370 w 902741"/>
              <a:gd name="connsiteY4" fmla="*/ 859332 h 85933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2741" h="859332">
                <a:moveTo>
                  <a:pt x="451370" y="859332"/>
                </a:moveTo>
                <a:cubicBezTo>
                  <a:pt x="700658" y="859332"/>
                  <a:pt x="902741" y="666965"/>
                  <a:pt x="902741" y="429666"/>
                </a:cubicBezTo>
                <a:cubicBezTo>
                  <a:pt x="902741" y="192366"/>
                  <a:pt x="700658" y="0"/>
                  <a:pt x="451370" y="0"/>
                </a:cubicBezTo>
                <a:cubicBezTo>
                  <a:pt x="202082" y="0"/>
                  <a:pt x="0" y="192366"/>
                  <a:pt x="0" y="429666"/>
                </a:cubicBezTo>
                <a:cubicBezTo>
                  <a:pt x="0" y="666965"/>
                  <a:pt x="202082" y="859332"/>
                  <a:pt x="451370" y="859332"/>
                </a:cubicBezTo>
              </a:path>
            </a:pathLst>
          </a:custGeom>
          <a:solidFill>
            <a:srgbClr val="65666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209476" y="3529480"/>
            <a:ext cx="902741" cy="859332"/>
          </a:xfrm>
          <a:custGeom>
            <a:avLst/>
            <a:gdLst>
              <a:gd name="connsiteX0" fmla="*/ 451370 w 902741"/>
              <a:gd name="connsiteY0" fmla="*/ 859332 h 859332"/>
              <a:gd name="connsiteX1" fmla="*/ 902741 w 902741"/>
              <a:gd name="connsiteY1" fmla="*/ 429666 h 859332"/>
              <a:gd name="connsiteX2" fmla="*/ 451370 w 902741"/>
              <a:gd name="connsiteY2" fmla="*/ 0 h 859332"/>
              <a:gd name="connsiteX3" fmla="*/ 0 w 902741"/>
              <a:gd name="connsiteY3" fmla="*/ 429666 h 859332"/>
              <a:gd name="connsiteX4" fmla="*/ 451370 w 902741"/>
              <a:gd name="connsiteY4" fmla="*/ 859332 h 85933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2741" h="859332">
                <a:moveTo>
                  <a:pt x="451370" y="859332"/>
                </a:moveTo>
                <a:cubicBezTo>
                  <a:pt x="700658" y="859332"/>
                  <a:pt x="902741" y="666965"/>
                  <a:pt x="902741" y="429666"/>
                </a:cubicBezTo>
                <a:cubicBezTo>
                  <a:pt x="902741" y="192366"/>
                  <a:pt x="700658" y="0"/>
                  <a:pt x="451370" y="0"/>
                </a:cubicBezTo>
                <a:cubicBezTo>
                  <a:pt x="202082" y="0"/>
                  <a:pt x="0" y="192366"/>
                  <a:pt x="0" y="429666"/>
                </a:cubicBezTo>
                <a:cubicBezTo>
                  <a:pt x="0" y="666965"/>
                  <a:pt x="202082" y="859332"/>
                  <a:pt x="451370" y="859332"/>
                </a:cubicBezTo>
              </a:path>
            </a:pathLst>
          </a:custGeom>
          <a:solidFill>
            <a:srgbClr val="65666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253817" y="3529480"/>
            <a:ext cx="902741" cy="859332"/>
          </a:xfrm>
          <a:custGeom>
            <a:avLst/>
            <a:gdLst>
              <a:gd name="connsiteX0" fmla="*/ 451370 w 902741"/>
              <a:gd name="connsiteY0" fmla="*/ 859332 h 859332"/>
              <a:gd name="connsiteX1" fmla="*/ 902741 w 902741"/>
              <a:gd name="connsiteY1" fmla="*/ 429666 h 859332"/>
              <a:gd name="connsiteX2" fmla="*/ 451370 w 902741"/>
              <a:gd name="connsiteY2" fmla="*/ 0 h 859332"/>
              <a:gd name="connsiteX3" fmla="*/ 0 w 902741"/>
              <a:gd name="connsiteY3" fmla="*/ 429666 h 859332"/>
              <a:gd name="connsiteX4" fmla="*/ 451370 w 902741"/>
              <a:gd name="connsiteY4" fmla="*/ 859332 h 85933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2741" h="859332">
                <a:moveTo>
                  <a:pt x="451370" y="859332"/>
                </a:moveTo>
                <a:cubicBezTo>
                  <a:pt x="700659" y="859332"/>
                  <a:pt x="902741" y="666965"/>
                  <a:pt x="902741" y="429666"/>
                </a:cubicBezTo>
                <a:cubicBezTo>
                  <a:pt x="902741" y="192366"/>
                  <a:pt x="700659" y="0"/>
                  <a:pt x="451370" y="0"/>
                </a:cubicBezTo>
                <a:cubicBezTo>
                  <a:pt x="202082" y="0"/>
                  <a:pt x="0" y="192366"/>
                  <a:pt x="0" y="429666"/>
                </a:cubicBezTo>
                <a:cubicBezTo>
                  <a:pt x="0" y="666965"/>
                  <a:pt x="202082" y="859332"/>
                  <a:pt x="451370" y="859332"/>
                </a:cubicBezTo>
              </a:path>
            </a:pathLst>
          </a:custGeom>
          <a:solidFill>
            <a:srgbClr val="65666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84300" y="1714500"/>
            <a:ext cx="927100" cy="8636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84300" y="3530600"/>
            <a:ext cx="927100" cy="8636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63900" y="1663700"/>
            <a:ext cx="927100" cy="8636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38500" y="3517900"/>
            <a:ext cx="927100" cy="8509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194300" y="1714500"/>
            <a:ext cx="927100" cy="8763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194300" y="3530600"/>
            <a:ext cx="927100" cy="8509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041400" y="2692400"/>
            <a:ext cx="15113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Futura Condensed " pitchFamily="18" charset="0"/>
                <a:cs typeface="Futura Condensed " pitchFamily="18" charset="0"/>
              </a:rPr>
              <a:t>PhytoCellTec</a:t>
            </a:r>
            <a:r>
              <a:rPr lang="en-US" altLang="zh-CN" sz="699" dirty="0" smtClean="0">
                <a:solidFill>
                  <a:srgbClr val="ffffff"/>
                </a:solidFill>
                <a:latin typeface="Futura Condensed " pitchFamily="18" charset="0"/>
                <a:cs typeface="Futura Condensed " pitchFamily="18" charset="0"/>
              </a:rPr>
              <a:t>TM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Futura Condensed " pitchFamily="18" charset="0"/>
                <a:cs typeface="Futura Condensed " pitchFamily="18" charset="0"/>
              </a:rPr>
              <a:t>Malus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Futura Condensed " pitchFamily="18" charset="0"/>
                <a:cs typeface="Futura Condensed " pitchFamily="18" charset="0"/>
              </a:rPr>
              <a:t>Domestica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111500" y="2717800"/>
            <a:ext cx="11938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Futura Condensed " pitchFamily="18" charset="0"/>
                <a:cs typeface="Futura Condensed " pitchFamily="18" charset="0"/>
              </a:rPr>
              <a:t>PhytoCellTec</a:t>
            </a:r>
            <a:r>
              <a:rPr lang="en-US" altLang="zh-CN" sz="699" dirty="0" smtClean="0">
                <a:solidFill>
                  <a:srgbClr val="ffffff"/>
                </a:solidFill>
                <a:latin typeface="Futura Condensed " pitchFamily="18" charset="0"/>
                <a:cs typeface="Futura Condensed " pitchFamily="18" charset="0"/>
              </a:rPr>
              <a:t>TM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Futura Condensed " pitchFamily="18" charset="0"/>
                <a:cs typeface="Futura Condensed " pitchFamily="18" charset="0"/>
              </a:rPr>
              <a:t>Solar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Futura Condensed " pitchFamily="18" charset="0"/>
                <a:cs typeface="Futura Condensed " pitchFamily="18" charset="0"/>
              </a:rPr>
              <a:t>Vitis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320800" y="4546600"/>
            <a:ext cx="10033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Futura Condensed " pitchFamily="18" charset="0"/>
                <a:cs typeface="Futura Condensed " pitchFamily="18" charset="0"/>
              </a:rPr>
              <a:t>PhytoCellTec</a:t>
            </a:r>
            <a:r>
              <a:rPr lang="en-US" altLang="zh-CN" sz="699" dirty="0" smtClean="0">
                <a:solidFill>
                  <a:srgbClr val="ffffff"/>
                </a:solidFill>
                <a:latin typeface="Futura Condensed " pitchFamily="18" charset="0"/>
                <a:cs typeface="Futura Condensed " pitchFamily="18" charset="0"/>
              </a:rPr>
              <a:t>TM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Futura Condensed " pitchFamily="18" charset="0"/>
                <a:cs typeface="Futura Condensed " pitchFamily="18" charset="0"/>
              </a:rPr>
              <a:t>Argan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118100" y="2717800"/>
            <a:ext cx="9271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Futura Condensed " pitchFamily="18" charset="0"/>
                <a:cs typeface="Futura Condensed " pitchFamily="18" charset="0"/>
              </a:rPr>
              <a:t>Snow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Futura Condensed " pitchFamily="18" charset="0"/>
                <a:cs typeface="Futura Condensed " pitchFamily="18" charset="0"/>
              </a:rPr>
              <a:t>Algae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Futura Condensed " pitchFamily="18" charset="0"/>
                <a:cs typeface="Futura Condensed " pitchFamily="18" charset="0"/>
              </a:rPr>
              <a:t>Powder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111500" y="4533900"/>
            <a:ext cx="11303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Futura Condensed " pitchFamily="18" charset="0"/>
                <a:cs typeface="Futura Condensed " pitchFamily="18" charset="0"/>
              </a:rPr>
              <a:t>PhytoCellTec</a:t>
            </a:r>
            <a:r>
              <a:rPr lang="en-US" altLang="zh-CN" sz="699" dirty="0" smtClean="0">
                <a:solidFill>
                  <a:srgbClr val="ffffff"/>
                </a:solidFill>
                <a:latin typeface="Futura Condensed " pitchFamily="18" charset="0"/>
                <a:cs typeface="Futura Condensed " pitchFamily="18" charset="0"/>
              </a:rPr>
              <a:t>TM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200" dirty="0" smtClean="0">
                <a:solidFill>
                  <a:srgbClr val="ffffff"/>
                </a:solidFill>
                <a:latin typeface="Futura Condensed " pitchFamily="18" charset="0"/>
                <a:cs typeface="Futura Condensed " pitchFamily="18" charset="0"/>
              </a:rPr>
              <a:t>Alp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Futura Condensed " pitchFamily="18" charset="0"/>
                <a:cs typeface="Futura Condensed " pitchFamily="18" charset="0"/>
              </a:rPr>
              <a:t>Rose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397500" y="4546600"/>
            <a:ext cx="4699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Futura Condensed " pitchFamily="18" charset="0"/>
                <a:cs typeface="Futura Condensed " pitchFamily="18" charset="0"/>
              </a:rPr>
              <a:t>DermCom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984500" y="660400"/>
            <a:ext cx="1181100" cy="203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							</a:tabLst>
            </a:pPr>
            <a:r>
              <a:rPr lang="en-US" altLang="zh-CN" sz="1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BAHAN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AKTIF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2298700" y="685800"/>
            <a:ext cx="25908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MANFAAT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BIO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SC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SERUM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244600" y="1574800"/>
            <a:ext cx="46863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Melindungi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masa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jangka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waktu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sel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induk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kulit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terhadap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stres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UV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184400" y="1803400"/>
            <a:ext cx="27940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Penundaan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penuaan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sel-sel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penting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654300" y="2019300"/>
            <a:ext cx="18796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Melawan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foto-penuaan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298700" y="2260600"/>
            <a:ext cx="2578100" cy="838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                <a:tab pos="38100" algn="l"/>
                <a:tab pos="50800" algn="l"/>
              </a:tabLst>
            </a:pP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Untuk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kulit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terlihat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vital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sehat</a:t>
            </a:r>
          </a:p>
          <a:p>
            <a:pPr>
              <a:lnSpc>
                <a:spcPts val="1700"/>
              </a:lnSpc>
              <a:tabLst>
                <a:tab pos="38100" algn="l"/>
                <a:tab pos="50800" algn="l"/>
              </a:tabLst>
            </a:pPr>
            <a:r>
              <a:rPr lang="en-US" altLang="zh-CN" dirty="0" smtClean="0"/>
              <a:t>		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Memerangi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penuaan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kronologis</a:t>
            </a:r>
          </a:p>
          <a:p>
            <a:pPr>
              <a:lnSpc>
                <a:spcPts val="1700"/>
              </a:lnSpc>
              <a:tabLst>
                <a:tab pos="38100" algn="l"/>
                <a:tab pos="50800" algn="l"/>
              </a:tabLst>
            </a:pPr>
            <a:r>
              <a:rPr lang="en-US" altLang="zh-CN" dirty="0" smtClean="0"/>
              <a:t>		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Melindungi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oksidasi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protein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kulit</a:t>
            </a:r>
          </a:p>
          <a:p>
            <a:pPr>
              <a:lnSpc>
                <a:spcPts val="1700"/>
              </a:lnSpc>
              <a:tabLst>
                <a:tab pos="38100" algn="l"/>
                <a:tab pos="50800" algn="l"/>
              </a:tabLst>
            </a:pPr>
            <a:r>
              <a:rPr lang="en-US" altLang="zh-CN" dirty="0" smtClean="0"/>
              <a:t>	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Mengembalikan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ketahanan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kulit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552700" y="3136900"/>
            <a:ext cx="20701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Mengurangi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resiko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herpes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016000" y="3352800"/>
            <a:ext cx="51435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Melindungi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mengaktifkan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faktor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umur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panjang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dalam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sel-sel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kulit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790700" y="3581400"/>
            <a:ext cx="36068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Meremajakan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melindungi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kulit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tingkat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sel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384300" y="3810000"/>
            <a:ext cx="4419600" cy="393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Kemudaan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Perlindungan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kulit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dengan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mengaktifkan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Klotho</a:t>
            </a:r>
          </a:p>
          <a:p>
            <a:pPr>
              <a:lnSpc>
                <a:spcPts val="17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Menguatkan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mekanisme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pertahanan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seluler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melalui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kalori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425700" y="4241800"/>
            <a:ext cx="23241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Aktivitas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pembatasan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mimesis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676400" y="4470400"/>
            <a:ext cx="38227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Memperkuat,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menghaluskan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menghidrasi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kulit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0" y="711200"/>
            <a:ext cx="1485900" cy="1663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2971800" y="2667000"/>
            <a:ext cx="12446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Alpine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Rose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603500" y="2959100"/>
            <a:ext cx="19685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Rhododendron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Ferugineum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647700" y="3403600"/>
            <a:ext cx="5880100" cy="393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                <a:tab pos="190500" algn="l"/>
              </a:tabLst>
            </a:pP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Alpine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Rose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Rhododendrom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Ferugineum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Merupakan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Simbol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Pegunungan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Alpen</a:t>
            </a:r>
          </a:p>
          <a:p>
            <a:pPr>
              <a:lnSpc>
                <a:spcPts val="1700"/>
              </a:lnSpc>
              <a:tabLst>
                <a:tab pos="190500" algn="l"/>
              </a:tabLst>
            </a:pPr>
            <a:r>
              <a:rPr lang="en-US" altLang="zh-CN" dirty="0" smtClean="0"/>
              <a:t>	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Sudah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Dipakai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Sejak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Dahulu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Untuk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obat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Radang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Sendi,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Rematik,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Migren,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dll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320800" y="3848100"/>
            <a:ext cx="45466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Alpine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Rose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Dapat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Hidup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Dalam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Cuaca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Ekstrem: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Suhu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Dingin,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476500" y="4064000"/>
            <a:ext cx="22225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Sinar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Matahari,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Kekeringan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136900" y="4495800"/>
            <a:ext cx="9017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Problem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340100" y="4787900"/>
            <a:ext cx="4953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Langka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482600"/>
            <a:ext cx="6184900" cy="30099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4600" y="3873500"/>
            <a:ext cx="2032000" cy="1409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460500" y="3568700"/>
            <a:ext cx="42037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Mengurangi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Kerutan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pada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Wajah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setelah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21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hari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pemakaian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0" y="723900"/>
            <a:ext cx="1485900" cy="15621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3073400" y="2489200"/>
            <a:ext cx="10414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Solar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Vitis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219200" y="3009900"/>
            <a:ext cx="47371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Varietas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Gamay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Teinturier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Freaux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Area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Burgundy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Prancis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070100" y="3225800"/>
            <a:ext cx="30480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Sangat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Tahan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dengan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Sinar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UV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Matahari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612900" y="3454400"/>
            <a:ext cx="39497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Kandungan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Anthocyanin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Sangat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Tinggi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Serta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EF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016000" y="3670300"/>
            <a:ext cx="51308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Metabolit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Sekunder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SC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Solar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VItis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Menjadi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Senjata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Utama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Dalam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086100" y="3898900"/>
            <a:ext cx="10160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Melindungi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UV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6600" y="1206500"/>
            <a:ext cx="5727700" cy="24130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028700" y="3797300"/>
            <a:ext cx="114300" cy="850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1.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2.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485900" y="3810000"/>
            <a:ext cx="4368800" cy="1308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PhytoCellTec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Solar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Vitis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dengan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Faktor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Epigenetik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Anggur</a:t>
            </a:r>
          </a:p>
          <a:p>
            <a:pPr>
              <a:lnSpc>
                <a:spcPts val="18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Menjaga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Vitalitas/daya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tahan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Sel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Kulit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Dengan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tenaga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Antioksidan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Kuat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anggur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gamay</a:t>
            </a:r>
          </a:p>
          <a:p>
            <a:pPr>
              <a:lnSpc>
                <a:spcPts val="18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Teinturier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Freaux,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PhytoCellTec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Solar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Vitis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Melindungi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Sel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Kulit</a:t>
            </a:r>
          </a:p>
          <a:p>
            <a:pPr>
              <a:lnSpc>
                <a:spcPts val="18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Sel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Kulit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Bagian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Epidermis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Terhadap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Dampak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Sinar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UV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955800" y="508000"/>
            <a:ext cx="3238500" cy="469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685800" algn="l"/>
              </a:tabLst>
            </a:pPr>
            <a:r>
              <a:rPr lang="en-US" altLang="zh-CN" dirty="0" smtClean="0"/>
              <a:t>	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Khasiat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Solar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Vitis</a:t>
            </a:r>
          </a:p>
          <a:p>
            <a:pPr>
              <a:lnSpc>
                <a:spcPts val="1600"/>
              </a:lnSpc>
              <a:tabLst>
                <a:tab pos="685800" algn="l"/>
              </a:tabLst>
            </a:pPr>
            <a:r>
              <a:rPr lang="en-US" altLang="zh-CN" sz="14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Proteksi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Ganda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Melawan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Kerusakan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UV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27200" y="1104900"/>
            <a:ext cx="3746500" cy="2349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54200" y="3860800"/>
            <a:ext cx="3492500" cy="1663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2654300" y="508000"/>
            <a:ext cx="1866900" cy="457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38100" algn="l"/>
              </a:tabLst>
            </a:pP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Khasiat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Solar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Vitis</a:t>
            </a:r>
          </a:p>
          <a:p>
            <a:pPr>
              <a:lnSpc>
                <a:spcPts val="1500"/>
              </a:lnSpc>
              <a:tabLst>
                <a:tab pos="38100" algn="l"/>
              </a:tabLst>
            </a:pPr>
            <a:r>
              <a:rPr lang="en-US" altLang="zh-CN" dirty="0" smtClean="0"/>
              <a:t>	</a:t>
            </a:r>
            <a:r>
              <a:rPr lang="en-US" altLang="zh-CN" sz="14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Sel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Induk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Kulit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UV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603500" y="3581400"/>
            <a:ext cx="19812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Solar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Vitis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Uji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Klinis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0" y="711200"/>
            <a:ext cx="1485900" cy="1587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2971800" y="2476500"/>
            <a:ext cx="12319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Snow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Algae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663700" y="3035300"/>
            <a:ext cx="38481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Merupakan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Ganggang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Hidup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pada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Dataran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ES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057400" y="3479800"/>
            <a:ext cx="30734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Kata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Kunci: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Hidup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Dalam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Kondisi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Ekstrim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765300" y="3924300"/>
            <a:ext cx="36576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Bisa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Hidup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Dalam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Kondisi,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Suhu,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UV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Ekstrim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206500" y="4381500"/>
            <a:ext cx="4978400" cy="393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                <a:tab pos="50800" algn="l"/>
              </a:tabLst>
            </a:pPr>
            <a:r>
              <a:rPr lang="en-US" altLang="zh-CN" dirty="0" smtClean="0"/>
              <a:t>	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Habitat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Ekstrim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: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Snow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Algae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telah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mengembangkan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rangkaian</a:t>
            </a:r>
          </a:p>
          <a:p>
            <a:pPr>
              <a:lnSpc>
                <a:spcPts val="1700"/>
              </a:lnSpc>
              <a:tabLst>
                <a:tab pos="50800" algn="l"/>
              </a:tabLst>
            </a:pP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adaptasi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dicerminkan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dengan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perbedaan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metabolisme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sekunder.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971800" y="5041900"/>
            <a:ext cx="12446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Keunikan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Lainnya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892300" y="5245100"/>
            <a:ext cx="34036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Perubahan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Warna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Saat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Adaptasi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574800"/>
            <a:ext cx="5524500" cy="34544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778000" y="723900"/>
            <a:ext cx="36195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Keunikan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Siklus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Hidup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Snow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Algae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892300" y="990600"/>
            <a:ext cx="33909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							</a:tabLst>
            </a:pPr>
            <a:r>
              <a:rPr lang="en-US" altLang="zh-CN" sz="14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Hijau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Merah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Siklus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Hidup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Snow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Algae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4200" y="1104900"/>
            <a:ext cx="6032500" cy="22352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2489200" y="698500"/>
            <a:ext cx="21971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Produksi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Snow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Algae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927100" y="3594100"/>
            <a:ext cx="635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900"/>
              </a:lnSpc>
              <a:tabLst>
							</a:tabLst>
            </a:pP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  <a:p>
            <a:pPr>
              <a:lnSpc>
                <a:spcPts val="900"/>
              </a:lnSpc>
              <a:tabLst>
							</a:tabLst>
            </a:pP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384300" y="3594100"/>
            <a:ext cx="5842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900"/>
              </a:lnSpc>
              <a:tabLst>
							</a:tabLst>
            </a:pP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Nutrisi</a:t>
            </a:r>
            <a:r>
              <a:rPr lang="en-US" altLang="zh-CN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tinggi</a:t>
            </a:r>
          </a:p>
          <a:p>
            <a:pPr>
              <a:lnSpc>
                <a:spcPts val="900"/>
              </a:lnSpc>
              <a:tabLst>
							</a:tabLst>
            </a:pP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Kecerahan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927100" y="4076700"/>
            <a:ext cx="12954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900"/>
              </a:lnSpc>
              <a:tabLst>
							</a:tabLst>
            </a:pP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Algae</a:t>
            </a:r>
            <a:r>
              <a:rPr lang="en-US" altLang="zh-CN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adalah</a:t>
            </a:r>
            <a:r>
              <a:rPr lang="en-US" altLang="zh-CN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hijau</a:t>
            </a:r>
            <a:r>
              <a:rPr lang="en-US" altLang="zh-CN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(klorofil)</a:t>
            </a:r>
          </a:p>
          <a:p>
            <a:pPr>
              <a:lnSpc>
                <a:spcPts val="900"/>
              </a:lnSpc>
              <a:tabLst>
							</a:tabLst>
            </a:pP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bersifat</a:t>
            </a:r>
            <a:r>
              <a:rPr lang="en-US" altLang="zh-CN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menyebar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692400" y="3594100"/>
            <a:ext cx="635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900"/>
              </a:lnSpc>
              <a:tabLst>
							</a:tabLst>
            </a:pP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  <a:p>
            <a:pPr>
              <a:lnSpc>
                <a:spcPts val="900"/>
              </a:lnSpc>
              <a:tabLst>
							</a:tabLst>
            </a:pP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149600" y="3594100"/>
            <a:ext cx="7620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900"/>
              </a:lnSpc>
              <a:tabLst>
							</a:tabLst>
            </a:pP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Nutrisi</a:t>
            </a:r>
            <a:r>
              <a:rPr lang="en-US" altLang="zh-CN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dikurangi</a:t>
            </a:r>
          </a:p>
          <a:p>
            <a:pPr>
              <a:lnSpc>
                <a:spcPts val="900"/>
              </a:lnSpc>
              <a:tabLst>
							</a:tabLst>
            </a:pP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Kecerahan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692400" y="3848100"/>
            <a:ext cx="1524000" cy="723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900"/>
              </a:lnSpc>
              <a:tabLst>
                <a:tab pos="444500" algn="l"/>
                <a:tab pos="457200" algn="l"/>
              </a:tabLst>
            </a:pPr>
            <a:r>
              <a:rPr lang="en-US" altLang="zh-CN" dirty="0" smtClean="0"/>
              <a:t>		</a:t>
            </a: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meningkat</a:t>
            </a: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dengan</a:t>
            </a:r>
          </a:p>
          <a:p>
            <a:pPr>
              <a:lnSpc>
                <a:spcPts val="900"/>
              </a:lnSpc>
              <a:tabLst>
                <a:tab pos="444500" algn="l"/>
                <a:tab pos="457200" algn="l"/>
              </a:tabLst>
            </a:pPr>
            <a:r>
              <a:rPr lang="en-US" altLang="zh-CN" dirty="0" smtClean="0"/>
              <a:t>	</a:t>
            </a: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pesat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900"/>
              </a:lnSpc>
              <a:tabLst>
                <a:tab pos="444500" algn="l"/>
                <a:tab pos="457200" algn="l"/>
              </a:tabLst>
            </a:pP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Algae</a:t>
            </a:r>
            <a:r>
              <a:rPr lang="en-US" altLang="zh-CN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memproduksi</a:t>
            </a:r>
            <a:r>
              <a:rPr lang="en-US" altLang="zh-CN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carotenoids</a:t>
            </a:r>
          </a:p>
          <a:p>
            <a:pPr>
              <a:lnSpc>
                <a:spcPts val="900"/>
              </a:lnSpc>
              <a:tabLst>
                <a:tab pos="444500" algn="l"/>
                <a:tab pos="457200" algn="l"/>
              </a:tabLst>
            </a:pP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untuk</a:t>
            </a:r>
            <a:r>
              <a:rPr lang="en-US" altLang="zh-CN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melindungi</a:t>
            </a:r>
            <a:r>
              <a:rPr lang="en-US" altLang="zh-CN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sinar,</a:t>
            </a:r>
            <a:r>
              <a:rPr lang="en-US" altLang="zh-CN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sel</a:t>
            </a:r>
          </a:p>
          <a:p>
            <a:pPr>
              <a:lnSpc>
                <a:spcPts val="900"/>
              </a:lnSpc>
              <a:tabLst>
                <a:tab pos="444500" algn="l"/>
                <a:tab pos="457200" algn="l"/>
              </a:tabLst>
            </a:pP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berhenti</a:t>
            </a:r>
            <a:r>
              <a:rPr lang="en-US" altLang="zh-CN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berkembang.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610100" y="3594100"/>
            <a:ext cx="16002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900"/>
              </a:lnSpc>
              <a:tabLst>
							</a:tabLst>
            </a:pP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Membuka</a:t>
            </a:r>
            <a:r>
              <a:rPr lang="en-US" altLang="zh-CN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dinding</a:t>
            </a:r>
            <a:r>
              <a:rPr lang="en-US" altLang="zh-CN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sel,</a:t>
            </a:r>
            <a:r>
              <a:rPr lang="en-US" altLang="zh-CN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enkapsulasi</a:t>
            </a:r>
          </a:p>
          <a:p>
            <a:pPr>
              <a:lnSpc>
                <a:spcPts val="900"/>
              </a:lnSpc>
              <a:tabLst>
							</a:tabLst>
            </a:pP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fragmen</a:t>
            </a:r>
            <a:r>
              <a:rPr lang="en-US" altLang="zh-CN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sel</a:t>
            </a:r>
            <a:r>
              <a:rPr lang="en-US" altLang="zh-CN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konten</a:t>
            </a:r>
            <a:r>
              <a:rPr lang="en-US" altLang="zh-CN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ke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610100" y="3835400"/>
            <a:ext cx="1257300" cy="469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900"/>
              </a:lnSpc>
              <a:tabLst>
							</a:tabLst>
            </a:pP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liposome.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900"/>
              </a:lnSpc>
              <a:tabLst>
							</a:tabLst>
            </a:pP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Menyemprot</a:t>
            </a:r>
            <a:r>
              <a:rPr lang="en-US" altLang="zh-CN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secara</a:t>
            </a:r>
            <a:r>
              <a:rPr lang="en-US" altLang="zh-CN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bubuk</a:t>
            </a:r>
          </a:p>
          <a:p>
            <a:pPr>
              <a:lnSpc>
                <a:spcPts val="900"/>
              </a:lnSpc>
              <a:tabLst>
							</a:tabLst>
            </a:pP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pada</a:t>
            </a:r>
            <a:r>
              <a:rPr lang="en-US" altLang="zh-CN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maltodextrin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0900" y="1435100"/>
            <a:ext cx="5499100" cy="32131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2286000" y="685800"/>
            <a:ext cx="26162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Prinsip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Kerja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Snow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Algae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120900" y="939800"/>
            <a:ext cx="29337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Meniru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Mekanisme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Calori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Restriction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Diet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8500" y="1397000"/>
            <a:ext cx="5791200" cy="22733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2654300" y="685800"/>
            <a:ext cx="18796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Kunci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Snow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Algae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921000" y="939800"/>
            <a:ext cx="13335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KLOTHO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AMPK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1422400"/>
            <a:ext cx="5219700" cy="29210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2501900" y="685800"/>
            <a:ext cx="21717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Uji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Klinis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Snow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Algae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959100" y="939800"/>
            <a:ext cx="12573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Stimulasi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Kolagen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473200"/>
            <a:ext cx="5816600" cy="29083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2514600" y="685800"/>
            <a:ext cx="21717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Uji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Klinis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Snow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Algae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755900" y="939800"/>
            <a:ext cx="16637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Menekan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Efek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Penuaan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7500" y="1549400"/>
            <a:ext cx="6565900" cy="26289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2501900" y="685800"/>
            <a:ext cx="21717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Uji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Klinis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Snow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Algae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654300" y="939800"/>
            <a:ext cx="18669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Memperbaiki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Kualitas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Kulit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0" y="711200"/>
            <a:ext cx="1485900" cy="1587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3009900" y="2501900"/>
            <a:ext cx="11684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Derm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Com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019300" y="3009900"/>
            <a:ext cx="31369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Bahan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Kuncup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Bunga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Crocus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Chrysantus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562100" y="3454400"/>
            <a:ext cx="40513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• 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Didalam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Kuncup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Banyak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Tersimpan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Nutrisi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Zat-Zat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501900" y="3898900"/>
            <a:ext cx="21717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yang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Dapat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Dipakai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Dikosmetik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3248994" y="1714503"/>
            <a:ext cx="2924861" cy="1973859"/>
          </a:xfrm>
          <a:custGeom>
            <a:avLst/>
            <a:gdLst>
              <a:gd name="connsiteX0" fmla="*/ 2227059 w 2924861"/>
              <a:gd name="connsiteY0" fmla="*/ 1961997 h 1973859"/>
              <a:gd name="connsiteX1" fmla="*/ 2698509 w 2924861"/>
              <a:gd name="connsiteY1" fmla="*/ 1961997 h 1973859"/>
              <a:gd name="connsiteX2" fmla="*/ 2918523 w 2924861"/>
              <a:gd name="connsiteY2" fmla="*/ 1768500 h 1973859"/>
              <a:gd name="connsiteX3" fmla="*/ 2924861 w 2924861"/>
              <a:gd name="connsiteY3" fmla="*/ 1768500 h 1973859"/>
              <a:gd name="connsiteX4" fmla="*/ 2924861 w 2924861"/>
              <a:gd name="connsiteY4" fmla="*/ 0 h 1973859"/>
              <a:gd name="connsiteX5" fmla="*/ 1180884 w 2924861"/>
              <a:gd name="connsiteY5" fmla="*/ 67487 h 1973859"/>
              <a:gd name="connsiteX6" fmla="*/ 453504 w 2924861"/>
              <a:gd name="connsiteY6" fmla="*/ 85496 h 1973859"/>
              <a:gd name="connsiteX7" fmla="*/ 62865 w 2924861"/>
              <a:gd name="connsiteY7" fmla="*/ 544487 h 1973859"/>
              <a:gd name="connsiteX8" fmla="*/ 233489 w 2924861"/>
              <a:gd name="connsiteY8" fmla="*/ 1300505 h 1973859"/>
              <a:gd name="connsiteX9" fmla="*/ 0 w 2924861"/>
              <a:gd name="connsiteY9" fmla="*/ 1969858 h 1973859"/>
              <a:gd name="connsiteX10" fmla="*/ 2222563 w 2924861"/>
              <a:gd name="connsiteY10" fmla="*/ 1973859 h 1973859"/>
              <a:gd name="connsiteX11" fmla="*/ 2227059 w 2924861"/>
              <a:gd name="connsiteY11" fmla="*/ 1961997 h 197385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2924861" h="1973859">
                <a:moveTo>
                  <a:pt x="2227059" y="1961997"/>
                </a:moveTo>
                <a:lnTo>
                  <a:pt x="2698509" y="1961997"/>
                </a:lnTo>
                <a:cubicBezTo>
                  <a:pt x="2698509" y="1961997"/>
                  <a:pt x="2914028" y="1993493"/>
                  <a:pt x="2918523" y="1768500"/>
                </a:cubicBezTo>
                <a:cubicBezTo>
                  <a:pt x="2923019" y="1543494"/>
                  <a:pt x="2924861" y="1768500"/>
                  <a:pt x="2924861" y="1768500"/>
                </a:cubicBezTo>
                <a:lnTo>
                  <a:pt x="2924861" y="0"/>
                </a:lnTo>
                <a:cubicBezTo>
                  <a:pt x="2924861" y="0"/>
                  <a:pt x="1261707" y="58483"/>
                  <a:pt x="1180884" y="67487"/>
                </a:cubicBezTo>
                <a:cubicBezTo>
                  <a:pt x="1100061" y="76492"/>
                  <a:pt x="628612" y="-13500"/>
                  <a:pt x="453504" y="85496"/>
                </a:cubicBezTo>
                <a:cubicBezTo>
                  <a:pt x="278384" y="184492"/>
                  <a:pt x="71844" y="297002"/>
                  <a:pt x="62865" y="544487"/>
                </a:cubicBezTo>
                <a:cubicBezTo>
                  <a:pt x="53886" y="791984"/>
                  <a:pt x="116751" y="1061986"/>
                  <a:pt x="233489" y="1300505"/>
                </a:cubicBezTo>
                <a:cubicBezTo>
                  <a:pt x="350227" y="1538998"/>
                  <a:pt x="0" y="1969858"/>
                  <a:pt x="0" y="1969858"/>
                </a:cubicBezTo>
                <a:lnTo>
                  <a:pt x="2222563" y="1973859"/>
                </a:lnTo>
                <a:lnTo>
                  <a:pt x="2227059" y="1961997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073474" y="1418407"/>
            <a:ext cx="2746574" cy="2250568"/>
          </a:xfrm>
          <a:custGeom>
            <a:avLst/>
            <a:gdLst>
              <a:gd name="connsiteX0" fmla="*/ 2684925 w 2746574"/>
              <a:gd name="connsiteY0" fmla="*/ 0 h 2250568"/>
              <a:gd name="connsiteX1" fmla="*/ 258526 w 2746574"/>
              <a:gd name="connsiteY1" fmla="*/ 0 h 2250568"/>
              <a:gd name="connsiteX2" fmla="*/ 20922 w 2746574"/>
              <a:gd name="connsiteY2" fmla="*/ 201587 h 2250568"/>
              <a:gd name="connsiteX3" fmla="*/ 16820 w 2746574"/>
              <a:gd name="connsiteY3" fmla="*/ 626389 h 2250568"/>
              <a:gd name="connsiteX4" fmla="*/ 150525 w 2746574"/>
              <a:gd name="connsiteY4" fmla="*/ 1605610 h 2250568"/>
              <a:gd name="connsiteX5" fmla="*/ 56927 w 2746574"/>
              <a:gd name="connsiteY5" fmla="*/ 1857603 h 2250568"/>
              <a:gd name="connsiteX6" fmla="*/ 35324 w 2746574"/>
              <a:gd name="connsiteY6" fmla="*/ 2080793 h 2250568"/>
              <a:gd name="connsiteX7" fmla="*/ 460126 w 2746574"/>
              <a:gd name="connsiteY7" fmla="*/ 2167191 h 2250568"/>
              <a:gd name="connsiteX8" fmla="*/ 928121 w 2746574"/>
              <a:gd name="connsiteY8" fmla="*/ 2173541 h 2250568"/>
              <a:gd name="connsiteX9" fmla="*/ 1856923 w 2746574"/>
              <a:gd name="connsiteY9" fmla="*/ 2182139 h 2250568"/>
              <a:gd name="connsiteX10" fmla="*/ 2497727 w 2746574"/>
              <a:gd name="connsiteY10" fmla="*/ 2008809 h 2250568"/>
              <a:gd name="connsiteX11" fmla="*/ 2742519 w 2746574"/>
              <a:gd name="connsiteY11" fmla="*/ 669607 h 2250568"/>
              <a:gd name="connsiteX12" fmla="*/ 2684925 w 2746574"/>
              <a:gd name="connsiteY12" fmla="*/ 0 h 225056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2746574" h="2250568">
                <a:moveTo>
                  <a:pt x="2684925" y="0"/>
                </a:moveTo>
                <a:lnTo>
                  <a:pt x="258526" y="0"/>
                </a:lnTo>
                <a:lnTo>
                  <a:pt x="20922" y="201587"/>
                </a:lnTo>
                <a:cubicBezTo>
                  <a:pt x="20922" y="201587"/>
                  <a:pt x="-23286" y="547192"/>
                  <a:pt x="16820" y="626389"/>
                </a:cubicBezTo>
                <a:cubicBezTo>
                  <a:pt x="56927" y="705599"/>
                  <a:pt x="150525" y="1576806"/>
                  <a:pt x="150525" y="1605610"/>
                </a:cubicBezTo>
                <a:cubicBezTo>
                  <a:pt x="150525" y="1634401"/>
                  <a:pt x="78529" y="1799996"/>
                  <a:pt x="56927" y="1857603"/>
                </a:cubicBezTo>
                <a:cubicBezTo>
                  <a:pt x="35324" y="1915197"/>
                  <a:pt x="-43872" y="2066404"/>
                  <a:pt x="35324" y="2080793"/>
                </a:cubicBezTo>
                <a:cubicBezTo>
                  <a:pt x="114521" y="2095207"/>
                  <a:pt x="200919" y="2152802"/>
                  <a:pt x="460126" y="2167191"/>
                </a:cubicBezTo>
                <a:cubicBezTo>
                  <a:pt x="719320" y="2181593"/>
                  <a:pt x="863326" y="2173541"/>
                  <a:pt x="928121" y="2173541"/>
                </a:cubicBezTo>
                <a:cubicBezTo>
                  <a:pt x="992929" y="2173541"/>
                  <a:pt x="1437671" y="2341067"/>
                  <a:pt x="1856923" y="2182139"/>
                </a:cubicBezTo>
                <a:cubicBezTo>
                  <a:pt x="2276176" y="2023199"/>
                  <a:pt x="2418530" y="2073592"/>
                  <a:pt x="2497727" y="2008809"/>
                </a:cubicBezTo>
                <a:cubicBezTo>
                  <a:pt x="2576924" y="1943989"/>
                  <a:pt x="2778524" y="777608"/>
                  <a:pt x="2742519" y="669607"/>
                </a:cubicBezTo>
                <a:cubicBezTo>
                  <a:pt x="2706528" y="561606"/>
                  <a:pt x="2684925" y="0"/>
                  <a:pt x="2684925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222420" y="3274343"/>
            <a:ext cx="557580" cy="373702"/>
          </a:xfrm>
          <a:custGeom>
            <a:avLst/>
            <a:gdLst>
              <a:gd name="connsiteX0" fmla="*/ 557579 w 557580"/>
              <a:gd name="connsiteY0" fmla="*/ 59258 h 373702"/>
              <a:gd name="connsiteX1" fmla="*/ 197585 w 557580"/>
              <a:gd name="connsiteY1" fmla="*/ 1663 h 373702"/>
              <a:gd name="connsiteX2" fmla="*/ 26580 w 557580"/>
              <a:gd name="connsiteY2" fmla="*/ 124078 h 373702"/>
              <a:gd name="connsiteX3" fmla="*/ 26580 w 557580"/>
              <a:gd name="connsiteY3" fmla="*/ 289674 h 373702"/>
              <a:gd name="connsiteX4" fmla="*/ 427976 w 557580"/>
              <a:gd name="connsiteY4" fmla="*/ 325666 h 373702"/>
              <a:gd name="connsiteX5" fmla="*/ 557579 w 557580"/>
              <a:gd name="connsiteY5" fmla="*/ 59258 h 37370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557580" h="373702">
                <a:moveTo>
                  <a:pt x="557579" y="59258"/>
                </a:moveTo>
                <a:cubicBezTo>
                  <a:pt x="557579" y="59258"/>
                  <a:pt x="233577" y="-12750"/>
                  <a:pt x="197585" y="1663"/>
                </a:cubicBezTo>
                <a:cubicBezTo>
                  <a:pt x="161581" y="16052"/>
                  <a:pt x="26580" y="66446"/>
                  <a:pt x="26580" y="124078"/>
                </a:cubicBezTo>
                <a:cubicBezTo>
                  <a:pt x="26580" y="181673"/>
                  <a:pt x="-36424" y="275259"/>
                  <a:pt x="26580" y="289674"/>
                </a:cubicBezTo>
                <a:cubicBezTo>
                  <a:pt x="89585" y="304050"/>
                  <a:pt x="297001" y="448068"/>
                  <a:pt x="427976" y="325666"/>
                </a:cubicBezTo>
                <a:cubicBezTo>
                  <a:pt x="558951" y="203250"/>
                  <a:pt x="557579" y="59258"/>
                  <a:pt x="557579" y="59258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244600"/>
            <a:ext cx="5524500" cy="27051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2413000" y="673100"/>
            <a:ext cx="23622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Komunikasi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Antara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Sel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3172037" y="1886153"/>
            <a:ext cx="3566172" cy="2406649"/>
          </a:xfrm>
          <a:custGeom>
            <a:avLst/>
            <a:gdLst>
              <a:gd name="connsiteX0" fmla="*/ 2715374 w 3566172"/>
              <a:gd name="connsiteY0" fmla="*/ 2392159 h 2406649"/>
              <a:gd name="connsiteX1" fmla="*/ 3290202 w 3566172"/>
              <a:gd name="connsiteY1" fmla="*/ 2392159 h 2406649"/>
              <a:gd name="connsiteX2" fmla="*/ 3558451 w 3566172"/>
              <a:gd name="connsiteY2" fmla="*/ 2156269 h 2406649"/>
              <a:gd name="connsiteX3" fmla="*/ 3566172 w 3566172"/>
              <a:gd name="connsiteY3" fmla="*/ 2156269 h 2406649"/>
              <a:gd name="connsiteX4" fmla="*/ 3566172 w 3566172"/>
              <a:gd name="connsiteY4" fmla="*/ 0 h 2406649"/>
              <a:gd name="connsiteX5" fmla="*/ 1439799 w 3566172"/>
              <a:gd name="connsiteY5" fmla="*/ 82295 h 2406649"/>
              <a:gd name="connsiteX6" fmla="*/ 552932 w 3566172"/>
              <a:gd name="connsiteY6" fmla="*/ 104228 h 2406649"/>
              <a:gd name="connsiteX7" fmla="*/ 76644 w 3566172"/>
              <a:gd name="connsiteY7" fmla="*/ 663867 h 2406649"/>
              <a:gd name="connsiteX8" fmla="*/ 284670 w 3566172"/>
              <a:gd name="connsiteY8" fmla="*/ 1585607 h 2406649"/>
              <a:gd name="connsiteX9" fmla="*/ 0 w 3566172"/>
              <a:gd name="connsiteY9" fmla="*/ 2401785 h 2406649"/>
              <a:gd name="connsiteX10" fmla="*/ 2709900 w 3566172"/>
              <a:gd name="connsiteY10" fmla="*/ 2406649 h 2406649"/>
              <a:gd name="connsiteX11" fmla="*/ 2715374 w 3566172"/>
              <a:gd name="connsiteY11" fmla="*/ 2392159 h 240664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3566172" h="2406649">
                <a:moveTo>
                  <a:pt x="2715374" y="2392159"/>
                </a:moveTo>
                <a:lnTo>
                  <a:pt x="3290202" y="2392159"/>
                </a:lnTo>
                <a:cubicBezTo>
                  <a:pt x="3290202" y="2392159"/>
                  <a:pt x="3552977" y="2430602"/>
                  <a:pt x="3558451" y="2156269"/>
                </a:cubicBezTo>
                <a:cubicBezTo>
                  <a:pt x="3563924" y="1881924"/>
                  <a:pt x="3566172" y="2156269"/>
                  <a:pt x="3566172" y="2156269"/>
                </a:cubicBezTo>
                <a:lnTo>
                  <a:pt x="3566172" y="0"/>
                </a:lnTo>
                <a:cubicBezTo>
                  <a:pt x="3566172" y="0"/>
                  <a:pt x="1538351" y="71284"/>
                  <a:pt x="1439799" y="82295"/>
                </a:cubicBezTo>
                <a:cubicBezTo>
                  <a:pt x="1341259" y="93255"/>
                  <a:pt x="766432" y="-16472"/>
                  <a:pt x="552932" y="104228"/>
                </a:cubicBezTo>
                <a:cubicBezTo>
                  <a:pt x="339420" y="224929"/>
                  <a:pt x="87591" y="362089"/>
                  <a:pt x="76644" y="663867"/>
                </a:cubicBezTo>
                <a:cubicBezTo>
                  <a:pt x="65697" y="965644"/>
                  <a:pt x="142341" y="1294853"/>
                  <a:pt x="284670" y="1585607"/>
                </a:cubicBezTo>
                <a:cubicBezTo>
                  <a:pt x="427012" y="1876424"/>
                  <a:pt x="0" y="2401785"/>
                  <a:pt x="0" y="2401785"/>
                </a:cubicBezTo>
                <a:lnTo>
                  <a:pt x="2709900" y="2406649"/>
                </a:lnTo>
                <a:lnTo>
                  <a:pt x="2715374" y="239215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19486" y="1525092"/>
            <a:ext cx="3348944" cy="2744060"/>
          </a:xfrm>
          <a:custGeom>
            <a:avLst/>
            <a:gdLst>
              <a:gd name="connsiteX0" fmla="*/ 3273646 w 3348944"/>
              <a:gd name="connsiteY0" fmla="*/ 0 h 2744060"/>
              <a:gd name="connsiteX1" fmla="*/ 315218 w 3348944"/>
              <a:gd name="connsiteY1" fmla="*/ 0 h 2744060"/>
              <a:gd name="connsiteX2" fmla="*/ 25519 w 3348944"/>
              <a:gd name="connsiteY2" fmla="*/ 245808 h 2744060"/>
              <a:gd name="connsiteX3" fmla="*/ 20502 w 3348944"/>
              <a:gd name="connsiteY3" fmla="*/ 763740 h 2744060"/>
              <a:gd name="connsiteX4" fmla="*/ 183532 w 3348944"/>
              <a:gd name="connsiteY4" fmla="*/ 1957641 h 2744060"/>
              <a:gd name="connsiteX5" fmla="*/ 69410 w 3348944"/>
              <a:gd name="connsiteY5" fmla="*/ 2264918 h 2744060"/>
              <a:gd name="connsiteX6" fmla="*/ 43070 w 3348944"/>
              <a:gd name="connsiteY6" fmla="*/ 2537078 h 2744060"/>
              <a:gd name="connsiteX7" fmla="*/ 561014 w 3348944"/>
              <a:gd name="connsiteY7" fmla="*/ 2642387 h 2744060"/>
              <a:gd name="connsiteX8" fmla="*/ 1131638 w 3348944"/>
              <a:gd name="connsiteY8" fmla="*/ 2650134 h 2744060"/>
              <a:gd name="connsiteX9" fmla="*/ 2264097 w 3348944"/>
              <a:gd name="connsiteY9" fmla="*/ 2660599 h 2744060"/>
              <a:gd name="connsiteX10" fmla="*/ 3045401 w 3348944"/>
              <a:gd name="connsiteY10" fmla="*/ 2449258 h 2744060"/>
              <a:gd name="connsiteX11" fmla="*/ 3343877 w 3348944"/>
              <a:gd name="connsiteY11" fmla="*/ 816419 h 2744060"/>
              <a:gd name="connsiteX12" fmla="*/ 3273646 w 3348944"/>
              <a:gd name="connsiteY12" fmla="*/ 0 h 274406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3348944" h="2744060">
                <a:moveTo>
                  <a:pt x="3273646" y="0"/>
                </a:moveTo>
                <a:lnTo>
                  <a:pt x="315218" y="0"/>
                </a:lnTo>
                <a:lnTo>
                  <a:pt x="25519" y="245808"/>
                </a:lnTo>
                <a:cubicBezTo>
                  <a:pt x="25519" y="245808"/>
                  <a:pt x="-28392" y="667194"/>
                  <a:pt x="20502" y="763740"/>
                </a:cubicBezTo>
                <a:cubicBezTo>
                  <a:pt x="69410" y="860323"/>
                  <a:pt x="183532" y="1922564"/>
                  <a:pt x="183532" y="1957641"/>
                </a:cubicBezTo>
                <a:cubicBezTo>
                  <a:pt x="183532" y="1992757"/>
                  <a:pt x="95750" y="2194674"/>
                  <a:pt x="69410" y="2264918"/>
                </a:cubicBezTo>
                <a:cubicBezTo>
                  <a:pt x="43070" y="2335161"/>
                  <a:pt x="-53487" y="2519514"/>
                  <a:pt x="43070" y="2537078"/>
                </a:cubicBezTo>
                <a:cubicBezTo>
                  <a:pt x="139641" y="2554630"/>
                  <a:pt x="244987" y="2624836"/>
                  <a:pt x="561014" y="2642387"/>
                </a:cubicBezTo>
                <a:cubicBezTo>
                  <a:pt x="877054" y="2659951"/>
                  <a:pt x="1052631" y="2650134"/>
                  <a:pt x="1131638" y="2650134"/>
                </a:cubicBezTo>
                <a:cubicBezTo>
                  <a:pt x="1210645" y="2650134"/>
                  <a:pt x="1752909" y="2854426"/>
                  <a:pt x="2264097" y="2660599"/>
                </a:cubicBezTo>
                <a:cubicBezTo>
                  <a:pt x="2775272" y="2466822"/>
                  <a:pt x="2948830" y="2528290"/>
                  <a:pt x="3045401" y="2449258"/>
                </a:cubicBezTo>
                <a:cubicBezTo>
                  <a:pt x="3141959" y="2370239"/>
                  <a:pt x="3387768" y="948080"/>
                  <a:pt x="3343877" y="816419"/>
                </a:cubicBezTo>
                <a:cubicBezTo>
                  <a:pt x="3299985" y="684758"/>
                  <a:pt x="3273646" y="0"/>
                  <a:pt x="3273646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138280" y="3787987"/>
            <a:ext cx="681187" cy="455622"/>
          </a:xfrm>
          <a:custGeom>
            <a:avLst/>
            <a:gdLst>
              <a:gd name="connsiteX0" fmla="*/ 681187 w 681187"/>
              <a:gd name="connsiteY0" fmla="*/ 72268 h 455622"/>
              <a:gd name="connsiteX1" fmla="*/ 242250 w 681187"/>
              <a:gd name="connsiteY1" fmla="*/ 2024 h 455622"/>
              <a:gd name="connsiteX2" fmla="*/ 33754 w 681187"/>
              <a:gd name="connsiteY2" fmla="*/ 151249 h 455622"/>
              <a:gd name="connsiteX3" fmla="*/ 33754 w 681187"/>
              <a:gd name="connsiteY3" fmla="*/ 353154 h 455622"/>
              <a:gd name="connsiteX4" fmla="*/ 523174 w 681187"/>
              <a:gd name="connsiteY4" fmla="*/ 397057 h 455622"/>
              <a:gd name="connsiteX5" fmla="*/ 681187 w 681187"/>
              <a:gd name="connsiteY5" fmla="*/ 72268 h 45562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681187" h="455622">
                <a:moveTo>
                  <a:pt x="681187" y="72268"/>
                </a:moveTo>
                <a:cubicBezTo>
                  <a:pt x="681187" y="72268"/>
                  <a:pt x="286141" y="-15539"/>
                  <a:pt x="242250" y="2024"/>
                </a:cubicBezTo>
                <a:cubicBezTo>
                  <a:pt x="198359" y="19588"/>
                  <a:pt x="33754" y="81043"/>
                  <a:pt x="33754" y="151249"/>
                </a:cubicBezTo>
                <a:cubicBezTo>
                  <a:pt x="33754" y="221493"/>
                  <a:pt x="-43055" y="335589"/>
                  <a:pt x="33754" y="353154"/>
                </a:cubicBezTo>
                <a:cubicBezTo>
                  <a:pt x="110576" y="370718"/>
                  <a:pt x="363471" y="546282"/>
                  <a:pt x="523174" y="397057"/>
                </a:cubicBezTo>
                <a:cubicBezTo>
                  <a:pt x="682863" y="247832"/>
                  <a:pt x="681187" y="72268"/>
                  <a:pt x="681187" y="72268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320800"/>
            <a:ext cx="6743700" cy="32893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2501900" y="622300"/>
            <a:ext cx="22733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Cara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kerja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DermCom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295400"/>
            <a:ext cx="5829300" cy="33401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2413000" y="685800"/>
            <a:ext cx="22987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Mengencangkan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Kulit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2800" y="0"/>
            <a:ext cx="37198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88200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2641600" y="2755900"/>
            <a:ext cx="19050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>
							</a:tabLst>
            </a:pP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MARKETING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PLAN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185303" y="3836200"/>
            <a:ext cx="4852797" cy="457200"/>
          </a:xfrm>
          <a:custGeom>
            <a:avLst/>
            <a:gdLst>
              <a:gd name="connsiteX0" fmla="*/ 6350 w 4852797"/>
              <a:gd name="connsiteY0" fmla="*/ 450850 h 457200"/>
              <a:gd name="connsiteX1" fmla="*/ 4846447 w 4852797"/>
              <a:gd name="connsiteY1" fmla="*/ 450850 h 457200"/>
              <a:gd name="connsiteX2" fmla="*/ 4846447 w 4852797"/>
              <a:gd name="connsiteY2" fmla="*/ 6350 h 457200"/>
              <a:gd name="connsiteX3" fmla="*/ 6350 w 4852797"/>
              <a:gd name="connsiteY3" fmla="*/ 6350 h 457200"/>
              <a:gd name="connsiteX4" fmla="*/ 6350 w 4852797"/>
              <a:gd name="connsiteY4" fmla="*/ 450850 h 4572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4852797" h="457200">
                <a:moveTo>
                  <a:pt x="6350" y="450850"/>
                </a:moveTo>
                <a:lnTo>
                  <a:pt x="4846447" y="450850"/>
                </a:lnTo>
                <a:lnTo>
                  <a:pt x="4846447" y="6350"/>
                </a:lnTo>
                <a:lnTo>
                  <a:pt x="6350" y="6350"/>
                </a:lnTo>
                <a:lnTo>
                  <a:pt x="6350" y="4508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9400" y="736600"/>
            <a:ext cx="1206500" cy="9271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59100" y="736600"/>
            <a:ext cx="1193800" cy="9271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19600" y="711200"/>
            <a:ext cx="1231900" cy="952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282700" y="2476500"/>
            <a:ext cx="4610100" cy="2451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520700" algn="l"/>
                <a:tab pos="609600" algn="l"/>
                <a:tab pos="850900" algn="l"/>
                <a:tab pos="1130300" algn="l"/>
                <a:tab pos="1892300" algn="l"/>
                <a:tab pos="19177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PAKET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KEANGGOTAAN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BIOGREEN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520700" algn="l"/>
                <a:tab pos="609600" algn="l"/>
                <a:tab pos="850900" algn="l"/>
                <a:tab pos="1130300" algn="l"/>
                <a:tab pos="1892300" algn="l"/>
                <a:tab pos="1917700" algn="l"/>
              </a:tabLst>
            </a:pPr>
            <a:r>
              <a:rPr lang="en-US" altLang="zh-CN" dirty="0" smtClean="0"/>
              <a:t>			</a:t>
            </a:r>
            <a:r>
              <a:rPr lang="en-US" altLang="zh-CN" sz="14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Paket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Silver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4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: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130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iC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4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(Rp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1.560.000)</a:t>
            </a:r>
          </a:p>
          <a:p>
            <a:pPr>
              <a:lnSpc>
                <a:spcPts val="1600"/>
              </a:lnSpc>
              <a:tabLst>
                <a:tab pos="520700" algn="l"/>
                <a:tab pos="609600" algn="l"/>
                <a:tab pos="850900" algn="l"/>
                <a:tab pos="1130300" algn="l"/>
                <a:tab pos="1892300" algn="l"/>
                <a:tab pos="1917700" algn="l"/>
              </a:tabLst>
            </a:pPr>
            <a:r>
              <a:rPr lang="en-US" altLang="zh-CN" dirty="0" smtClean="0"/>
              <a:t>			</a:t>
            </a:r>
            <a:r>
              <a:rPr lang="en-US" altLang="zh-CN" sz="14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Paket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Gold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4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: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650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iC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4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(Rp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7.800.000)</a:t>
            </a:r>
          </a:p>
          <a:p>
            <a:pPr>
              <a:lnSpc>
                <a:spcPts val="1600"/>
              </a:lnSpc>
              <a:tabLst>
                <a:tab pos="520700" algn="l"/>
                <a:tab pos="609600" algn="l"/>
                <a:tab pos="850900" algn="l"/>
                <a:tab pos="1130300" algn="l"/>
                <a:tab pos="1892300" algn="l"/>
                <a:tab pos="1917700" algn="l"/>
              </a:tabLst>
            </a:pPr>
            <a:r>
              <a:rPr lang="en-US" altLang="zh-CN" dirty="0" smtClean="0"/>
              <a:t>		</a:t>
            </a:r>
            <a:r>
              <a:rPr lang="en-US" altLang="zh-CN" sz="14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Paket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Platinum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: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1300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iC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4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(Rp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15.600.000)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500"/>
              </a:lnSpc>
              <a:tabLst>
                <a:tab pos="520700" algn="l"/>
                <a:tab pos="609600" algn="l"/>
                <a:tab pos="850900" algn="l"/>
                <a:tab pos="1130300" algn="l"/>
                <a:tab pos="1892300" algn="l"/>
                <a:tab pos="1917700" algn="l"/>
              </a:tabLst>
            </a:pPr>
            <a:r>
              <a:rPr lang="en-US" altLang="zh-CN" sz="10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Tanpa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dipungut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biaya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registrasi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|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Tidak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dikenakan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biaya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tahunan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|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Keanggotaan</a:t>
            </a:r>
          </a:p>
          <a:p>
            <a:pPr>
              <a:lnSpc>
                <a:spcPts val="1200"/>
              </a:lnSpc>
              <a:tabLst>
                <a:tab pos="520700" algn="l"/>
                <a:tab pos="609600" algn="l"/>
                <a:tab pos="850900" algn="l"/>
                <a:tab pos="1130300" algn="l"/>
                <a:tab pos="1892300" algn="l"/>
                <a:tab pos="1917700" algn="l"/>
              </a:tabLst>
            </a:pPr>
            <a:r>
              <a:rPr lang="en-US" altLang="zh-CN" dirty="0" smtClean="0"/>
              <a:t>					</a:t>
            </a:r>
            <a:r>
              <a:rPr lang="en-US" altLang="zh-CN" sz="10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Seumur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Hidup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500"/>
              </a:lnSpc>
              <a:tabLst>
                <a:tab pos="520700" algn="l"/>
                <a:tab pos="609600" algn="l"/>
                <a:tab pos="850900" algn="l"/>
                <a:tab pos="1130300" algn="l"/>
                <a:tab pos="1892300" algn="l"/>
                <a:tab pos="1917700" algn="l"/>
              </a:tabLst>
            </a:pPr>
            <a:r>
              <a:rPr lang="en-US" altLang="zh-CN" dirty="0" smtClean="0"/>
              <a:t>						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Nilai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Tukar:</a:t>
            </a:r>
          </a:p>
          <a:p>
            <a:pPr>
              <a:lnSpc>
                <a:spcPts val="1400"/>
              </a:lnSpc>
              <a:tabLst>
                <a:tab pos="520700" algn="l"/>
                <a:tab pos="609600" algn="l"/>
                <a:tab pos="850900" algn="l"/>
                <a:tab pos="1130300" algn="l"/>
                <a:tab pos="1892300" algn="l"/>
                <a:tab pos="1917700" algn="l"/>
              </a:tabLst>
            </a:pPr>
            <a:r>
              <a:rPr lang="en-US" altLang="zh-CN" dirty="0" smtClean="0"/>
              <a:t>				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Beli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: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Rp.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10.000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|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Jual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: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Rp.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12.000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816100" y="1778000"/>
            <a:ext cx="6223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130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187700" y="1778000"/>
            <a:ext cx="6858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650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635500" y="1765300"/>
            <a:ext cx="7620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1300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996289" y="4638726"/>
            <a:ext cx="5220004" cy="691553"/>
          </a:xfrm>
          <a:custGeom>
            <a:avLst/>
            <a:gdLst>
              <a:gd name="connsiteX0" fmla="*/ 6350 w 5220004"/>
              <a:gd name="connsiteY0" fmla="*/ 685203 h 691553"/>
              <a:gd name="connsiteX1" fmla="*/ 5213654 w 5220004"/>
              <a:gd name="connsiteY1" fmla="*/ 685203 h 691553"/>
              <a:gd name="connsiteX2" fmla="*/ 5213654 w 5220004"/>
              <a:gd name="connsiteY2" fmla="*/ 6350 h 691553"/>
              <a:gd name="connsiteX3" fmla="*/ 6350 w 5220004"/>
              <a:gd name="connsiteY3" fmla="*/ 6350 h 691553"/>
              <a:gd name="connsiteX4" fmla="*/ 6350 w 5220004"/>
              <a:gd name="connsiteY4" fmla="*/ 685203 h 69155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5220004" h="691553">
                <a:moveTo>
                  <a:pt x="6350" y="685203"/>
                </a:moveTo>
                <a:lnTo>
                  <a:pt x="5213654" y="685203"/>
                </a:lnTo>
                <a:lnTo>
                  <a:pt x="5213654" y="6350"/>
                </a:lnTo>
                <a:lnTo>
                  <a:pt x="6350" y="6350"/>
                </a:lnTo>
                <a:lnTo>
                  <a:pt x="6350" y="685203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555271" y="1759842"/>
            <a:ext cx="678700" cy="1281709"/>
          </a:xfrm>
          <a:custGeom>
            <a:avLst/>
            <a:gdLst>
              <a:gd name="connsiteX0" fmla="*/ 672350 w 678700"/>
              <a:gd name="connsiteY0" fmla="*/ 6350 h 1281709"/>
              <a:gd name="connsiteX1" fmla="*/ 6350 w 678700"/>
              <a:gd name="connsiteY1" fmla="*/ 1275359 h 128170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678700" h="1281709">
                <a:moveTo>
                  <a:pt x="672350" y="6350"/>
                </a:moveTo>
                <a:lnTo>
                  <a:pt x="6350" y="1275359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034650" y="1736725"/>
            <a:ext cx="802779" cy="1307757"/>
          </a:xfrm>
          <a:custGeom>
            <a:avLst/>
            <a:gdLst>
              <a:gd name="connsiteX0" fmla="*/ 6350 w 802779"/>
              <a:gd name="connsiteY0" fmla="*/ 6350 h 1307757"/>
              <a:gd name="connsiteX1" fmla="*/ 796429 w 802779"/>
              <a:gd name="connsiteY1" fmla="*/ 1301407 h 130775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02779" h="1307757">
                <a:moveTo>
                  <a:pt x="6350" y="6350"/>
                </a:moveTo>
                <a:lnTo>
                  <a:pt x="796429" y="1301407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596561" y="1736725"/>
            <a:ext cx="25400" cy="426745"/>
          </a:xfrm>
          <a:custGeom>
            <a:avLst/>
            <a:gdLst>
              <a:gd name="connsiteX0" fmla="*/ 6350 w 25400"/>
              <a:gd name="connsiteY0" fmla="*/ 6350 h 426745"/>
              <a:gd name="connsiteX1" fmla="*/ 6350 w 25400"/>
              <a:gd name="connsiteY1" fmla="*/ 420395 h 42674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426745">
                <a:moveTo>
                  <a:pt x="6350" y="6350"/>
                </a:moveTo>
                <a:lnTo>
                  <a:pt x="6350" y="420395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590211" y="2596555"/>
            <a:ext cx="25400" cy="426745"/>
          </a:xfrm>
          <a:custGeom>
            <a:avLst/>
            <a:gdLst>
              <a:gd name="connsiteX0" fmla="*/ 6350 w 25400"/>
              <a:gd name="connsiteY0" fmla="*/ 6350 h 426745"/>
              <a:gd name="connsiteX1" fmla="*/ 6350 w 25400"/>
              <a:gd name="connsiteY1" fmla="*/ 420395 h 42674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426745">
                <a:moveTo>
                  <a:pt x="6350" y="6350"/>
                </a:moveTo>
                <a:lnTo>
                  <a:pt x="6350" y="420395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698500"/>
            <a:ext cx="1206500" cy="9271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1500" y="3162300"/>
            <a:ext cx="1054100" cy="812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73400" y="3162300"/>
            <a:ext cx="1054100" cy="812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05300" y="3162300"/>
            <a:ext cx="1054100" cy="812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88200" y="0"/>
            <a:ext cx="11798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905000" y="2260600"/>
            <a:ext cx="5461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673600" y="2260600"/>
            <a:ext cx="6350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100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378200" y="2260600"/>
            <a:ext cx="5461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50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016000" y="4267200"/>
            <a:ext cx="5143500" cy="990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101600" algn="l"/>
                <a:tab pos="152400" algn="l"/>
                <a:tab pos="1206500" algn="l"/>
              </a:tabLst>
            </a:pPr>
            <a:r>
              <a:rPr lang="en-US" altLang="zh-CN" dirty="0" smtClean="0"/>
              <a:t>			</a:t>
            </a:r>
            <a:r>
              <a:rPr lang="en-US" altLang="zh-CN" sz="1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SPONSOR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BONUS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SILVER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100"/>
              </a:lnSpc>
              <a:tabLst>
                <a:tab pos="101600" algn="l"/>
                <a:tab pos="152400" algn="l"/>
                <a:tab pos="1206500" algn="l"/>
              </a:tabLst>
            </a:pPr>
            <a:r>
              <a:rPr lang="en-US" altLang="zh-CN" dirty="0" smtClean="0"/>
              <a:t>	</a:t>
            </a:r>
            <a:r>
              <a:rPr lang="en-US" altLang="zh-CN" sz="11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SILVER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Merekrut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SILVER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akan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Mendapatkan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SPONSOR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BONUS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Sebesar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30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iC</a:t>
            </a:r>
          </a:p>
          <a:p>
            <a:pPr>
              <a:lnSpc>
                <a:spcPts val="1300"/>
              </a:lnSpc>
              <a:tabLst>
                <a:tab pos="101600" algn="l"/>
                <a:tab pos="152400" algn="l"/>
                <a:tab pos="1206500" algn="l"/>
              </a:tabLst>
            </a:pPr>
            <a:r>
              <a:rPr lang="en-US" altLang="zh-CN" dirty="0" smtClean="0"/>
              <a:t>		</a:t>
            </a:r>
            <a:r>
              <a:rPr lang="en-US" altLang="zh-CN" sz="11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SILVER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Merekrut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GOLD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akan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Mendapatkan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SPONSOR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Bonus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Sebesar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50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iC</a:t>
            </a:r>
          </a:p>
          <a:p>
            <a:pPr>
              <a:lnSpc>
                <a:spcPts val="1300"/>
              </a:lnSpc>
              <a:tabLst>
                <a:tab pos="101600" algn="l"/>
                <a:tab pos="152400" algn="l"/>
                <a:tab pos="1206500" algn="l"/>
              </a:tabLst>
            </a:pPr>
            <a:r>
              <a:rPr lang="en-US" altLang="zh-CN" sz="11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SILVER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Merekrut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PLATINUM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akan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Mendapatkan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SPONSOR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Bonus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Sebesar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100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iC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2563216" y="1795959"/>
            <a:ext cx="678700" cy="1281709"/>
          </a:xfrm>
          <a:custGeom>
            <a:avLst/>
            <a:gdLst>
              <a:gd name="connsiteX0" fmla="*/ 672350 w 678700"/>
              <a:gd name="connsiteY0" fmla="*/ 6350 h 1281709"/>
              <a:gd name="connsiteX1" fmla="*/ 6350 w 678700"/>
              <a:gd name="connsiteY1" fmla="*/ 1275359 h 128170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678700" h="1281709">
                <a:moveTo>
                  <a:pt x="672350" y="6350"/>
                </a:moveTo>
                <a:lnTo>
                  <a:pt x="6350" y="1275359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042595" y="1772841"/>
            <a:ext cx="802779" cy="1307757"/>
          </a:xfrm>
          <a:custGeom>
            <a:avLst/>
            <a:gdLst>
              <a:gd name="connsiteX0" fmla="*/ 6350 w 802779"/>
              <a:gd name="connsiteY0" fmla="*/ 6350 h 1307757"/>
              <a:gd name="connsiteX1" fmla="*/ 796429 w 802779"/>
              <a:gd name="connsiteY1" fmla="*/ 1301407 h 130775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02779" h="1307757">
                <a:moveTo>
                  <a:pt x="6350" y="6350"/>
                </a:moveTo>
                <a:lnTo>
                  <a:pt x="796429" y="1301407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604507" y="1772841"/>
            <a:ext cx="25400" cy="426745"/>
          </a:xfrm>
          <a:custGeom>
            <a:avLst/>
            <a:gdLst>
              <a:gd name="connsiteX0" fmla="*/ 6350 w 25400"/>
              <a:gd name="connsiteY0" fmla="*/ 6350 h 426745"/>
              <a:gd name="connsiteX1" fmla="*/ 6350 w 25400"/>
              <a:gd name="connsiteY1" fmla="*/ 420395 h 42674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426745">
                <a:moveTo>
                  <a:pt x="6350" y="6350"/>
                </a:moveTo>
                <a:lnTo>
                  <a:pt x="6350" y="420395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598157" y="2632621"/>
            <a:ext cx="25400" cy="426745"/>
          </a:xfrm>
          <a:custGeom>
            <a:avLst/>
            <a:gdLst>
              <a:gd name="connsiteX0" fmla="*/ 6350 w 25400"/>
              <a:gd name="connsiteY0" fmla="*/ 6350 h 426745"/>
              <a:gd name="connsiteX1" fmla="*/ 6350 w 25400"/>
              <a:gd name="connsiteY1" fmla="*/ 420395 h 42674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426745">
                <a:moveTo>
                  <a:pt x="6350" y="6350"/>
                </a:moveTo>
                <a:lnTo>
                  <a:pt x="6350" y="420395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996289" y="4638726"/>
            <a:ext cx="5220004" cy="691553"/>
          </a:xfrm>
          <a:custGeom>
            <a:avLst/>
            <a:gdLst>
              <a:gd name="connsiteX0" fmla="*/ 6350 w 5220004"/>
              <a:gd name="connsiteY0" fmla="*/ 685203 h 691553"/>
              <a:gd name="connsiteX1" fmla="*/ 5213654 w 5220004"/>
              <a:gd name="connsiteY1" fmla="*/ 685203 h 691553"/>
              <a:gd name="connsiteX2" fmla="*/ 5213654 w 5220004"/>
              <a:gd name="connsiteY2" fmla="*/ 6350 h 691553"/>
              <a:gd name="connsiteX3" fmla="*/ 6350 w 5220004"/>
              <a:gd name="connsiteY3" fmla="*/ 6350 h 691553"/>
              <a:gd name="connsiteX4" fmla="*/ 6350 w 5220004"/>
              <a:gd name="connsiteY4" fmla="*/ 685203 h 69155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5220004" h="691553">
                <a:moveTo>
                  <a:pt x="6350" y="685203"/>
                </a:moveTo>
                <a:lnTo>
                  <a:pt x="5213654" y="685203"/>
                </a:lnTo>
                <a:lnTo>
                  <a:pt x="5213654" y="6350"/>
                </a:lnTo>
                <a:lnTo>
                  <a:pt x="6350" y="6350"/>
                </a:lnTo>
                <a:lnTo>
                  <a:pt x="6350" y="685203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711200"/>
            <a:ext cx="1206500" cy="9271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03400" y="3213100"/>
            <a:ext cx="1054100" cy="812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35300" y="3213100"/>
            <a:ext cx="1054100" cy="812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18000" y="3213100"/>
            <a:ext cx="1054100" cy="812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854200" y="2273300"/>
            <a:ext cx="5461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302000" y="2247900"/>
            <a:ext cx="6223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150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635500" y="2273300"/>
            <a:ext cx="6858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200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016000" y="4305300"/>
            <a:ext cx="5143500" cy="952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114300" algn="l"/>
                <a:tab pos="152400" algn="l"/>
                <a:tab pos="1257300" algn="l"/>
              </a:tabLst>
            </a:pPr>
            <a:r>
              <a:rPr lang="en-US" altLang="zh-CN" dirty="0" smtClean="0"/>
              <a:t>			</a:t>
            </a:r>
            <a:r>
              <a:rPr lang="en-US" altLang="zh-CN" sz="1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SPONSOR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BONUS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GOLD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114300" algn="l"/>
                <a:tab pos="152400" algn="l"/>
                <a:tab pos="1257300" algn="l"/>
              </a:tabLst>
            </a:pPr>
            <a:r>
              <a:rPr lang="en-US" altLang="zh-CN" dirty="0" smtClean="0"/>
              <a:t>	</a:t>
            </a:r>
            <a:r>
              <a:rPr lang="en-US" altLang="zh-CN" sz="11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GOLD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Merekrut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SILVER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akan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Mendapatkan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SPONSOR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BONUS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Sebesar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30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iC</a:t>
            </a:r>
          </a:p>
          <a:p>
            <a:pPr>
              <a:lnSpc>
                <a:spcPts val="1300"/>
              </a:lnSpc>
              <a:tabLst>
                <a:tab pos="114300" algn="l"/>
                <a:tab pos="152400" algn="l"/>
                <a:tab pos="1257300" algn="l"/>
              </a:tabLst>
            </a:pPr>
            <a:r>
              <a:rPr lang="en-US" altLang="zh-CN" dirty="0" smtClean="0"/>
              <a:t>		</a:t>
            </a:r>
            <a:r>
              <a:rPr lang="en-US" altLang="zh-CN" sz="11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GOLD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Merekrut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GOLD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akan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Mendapatkan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SPONSOR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Bonus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Sebesar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150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iC</a:t>
            </a:r>
          </a:p>
          <a:p>
            <a:pPr>
              <a:lnSpc>
                <a:spcPts val="1300"/>
              </a:lnSpc>
              <a:tabLst>
                <a:tab pos="114300" algn="l"/>
                <a:tab pos="152400" algn="l"/>
                <a:tab pos="1257300" algn="l"/>
              </a:tabLst>
            </a:pPr>
            <a:r>
              <a:rPr lang="en-US" altLang="zh-CN" sz="11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GOLD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Merekrut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PLATINUM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akan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Mendapatkan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SPONSOR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Bonus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Sebesar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200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iC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2521828" y="1799927"/>
            <a:ext cx="678700" cy="1281709"/>
          </a:xfrm>
          <a:custGeom>
            <a:avLst/>
            <a:gdLst>
              <a:gd name="connsiteX0" fmla="*/ 672350 w 678700"/>
              <a:gd name="connsiteY0" fmla="*/ 6350 h 1281709"/>
              <a:gd name="connsiteX1" fmla="*/ 6350 w 678700"/>
              <a:gd name="connsiteY1" fmla="*/ 1275359 h 128170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678700" h="1281709">
                <a:moveTo>
                  <a:pt x="672350" y="6350"/>
                </a:moveTo>
                <a:lnTo>
                  <a:pt x="6350" y="1275359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001207" y="1776810"/>
            <a:ext cx="802779" cy="1307757"/>
          </a:xfrm>
          <a:custGeom>
            <a:avLst/>
            <a:gdLst>
              <a:gd name="connsiteX0" fmla="*/ 6350 w 802779"/>
              <a:gd name="connsiteY0" fmla="*/ 6350 h 1307757"/>
              <a:gd name="connsiteX1" fmla="*/ 796429 w 802779"/>
              <a:gd name="connsiteY1" fmla="*/ 1301407 h 130775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02779" h="1307757">
                <a:moveTo>
                  <a:pt x="6350" y="6350"/>
                </a:moveTo>
                <a:lnTo>
                  <a:pt x="796429" y="1301407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563118" y="1776810"/>
            <a:ext cx="25400" cy="426745"/>
          </a:xfrm>
          <a:custGeom>
            <a:avLst/>
            <a:gdLst>
              <a:gd name="connsiteX0" fmla="*/ 6350 w 25400"/>
              <a:gd name="connsiteY0" fmla="*/ 6350 h 426745"/>
              <a:gd name="connsiteX1" fmla="*/ 6350 w 25400"/>
              <a:gd name="connsiteY1" fmla="*/ 420395 h 42674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426745">
                <a:moveTo>
                  <a:pt x="6350" y="6350"/>
                </a:moveTo>
                <a:lnTo>
                  <a:pt x="6350" y="420395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556768" y="2636639"/>
            <a:ext cx="25400" cy="426745"/>
          </a:xfrm>
          <a:custGeom>
            <a:avLst/>
            <a:gdLst>
              <a:gd name="connsiteX0" fmla="*/ 6350 w 25400"/>
              <a:gd name="connsiteY0" fmla="*/ 6350 h 426745"/>
              <a:gd name="connsiteX1" fmla="*/ 6350 w 25400"/>
              <a:gd name="connsiteY1" fmla="*/ 420395 h 42674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426745">
                <a:moveTo>
                  <a:pt x="6350" y="6350"/>
                </a:moveTo>
                <a:lnTo>
                  <a:pt x="6350" y="420395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808532" y="4583506"/>
            <a:ext cx="5565267" cy="691553"/>
          </a:xfrm>
          <a:custGeom>
            <a:avLst/>
            <a:gdLst>
              <a:gd name="connsiteX0" fmla="*/ 6350 w 5565267"/>
              <a:gd name="connsiteY0" fmla="*/ 685203 h 691553"/>
              <a:gd name="connsiteX1" fmla="*/ 5558917 w 5565267"/>
              <a:gd name="connsiteY1" fmla="*/ 685203 h 691553"/>
              <a:gd name="connsiteX2" fmla="*/ 5558917 w 5565267"/>
              <a:gd name="connsiteY2" fmla="*/ 6350 h 691553"/>
              <a:gd name="connsiteX3" fmla="*/ 6350 w 5565267"/>
              <a:gd name="connsiteY3" fmla="*/ 6350 h 691553"/>
              <a:gd name="connsiteX4" fmla="*/ 6350 w 5565267"/>
              <a:gd name="connsiteY4" fmla="*/ 685203 h 69155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5565267" h="691553">
                <a:moveTo>
                  <a:pt x="6350" y="685203"/>
                </a:moveTo>
                <a:lnTo>
                  <a:pt x="5558917" y="685203"/>
                </a:lnTo>
                <a:lnTo>
                  <a:pt x="5558917" y="6350"/>
                </a:lnTo>
                <a:lnTo>
                  <a:pt x="6350" y="6350"/>
                </a:lnTo>
                <a:lnTo>
                  <a:pt x="6350" y="685203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46400" y="711200"/>
            <a:ext cx="1193800" cy="9271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78000" y="3187700"/>
            <a:ext cx="1054100" cy="812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9900" y="3187700"/>
            <a:ext cx="1054100" cy="812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18000" y="3187700"/>
            <a:ext cx="1054100" cy="812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88200" y="0"/>
            <a:ext cx="11798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7199998" cy="57531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968500" y="2247900"/>
            <a:ext cx="5461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584700" y="2273300"/>
            <a:ext cx="6858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300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238500" y="2273300"/>
            <a:ext cx="6223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150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889000" y="4216400"/>
            <a:ext cx="5410200" cy="965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127000" algn="l"/>
                <a:tab pos="152400" algn="l"/>
                <a:tab pos="1143000" algn="l"/>
              </a:tabLst>
            </a:pPr>
            <a:r>
              <a:rPr lang="en-US" altLang="zh-CN" dirty="0" smtClean="0"/>
              <a:t>			</a:t>
            </a:r>
            <a:r>
              <a:rPr lang="en-US" altLang="zh-CN" sz="1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SPONSOR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BONUS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PLATINUM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900"/>
              </a:lnSpc>
              <a:tabLst>
                <a:tab pos="127000" algn="l"/>
                <a:tab pos="152400" algn="l"/>
                <a:tab pos="1143000" algn="l"/>
              </a:tabLst>
            </a:pPr>
            <a:r>
              <a:rPr lang="en-US" altLang="zh-CN" dirty="0" smtClean="0"/>
              <a:t>	</a:t>
            </a:r>
            <a:r>
              <a:rPr lang="en-US" altLang="zh-CN" sz="11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PLATINUM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Merekrut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SILVER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akan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Mendapatkan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SPONSOR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BONUS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Sebesar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30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iC</a:t>
            </a:r>
          </a:p>
          <a:p>
            <a:pPr>
              <a:lnSpc>
                <a:spcPts val="1300"/>
              </a:lnSpc>
              <a:tabLst>
                <a:tab pos="127000" algn="l"/>
                <a:tab pos="152400" algn="l"/>
                <a:tab pos="1143000" algn="l"/>
              </a:tabLst>
            </a:pPr>
            <a:r>
              <a:rPr lang="en-US" altLang="zh-CN" dirty="0" smtClean="0"/>
              <a:t>		</a:t>
            </a:r>
            <a:r>
              <a:rPr lang="en-US" altLang="zh-CN" sz="11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PLATINUM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Merekrut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GOLD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akan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Mendapatkan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SPONSOR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Bonus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Sebesar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150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iC</a:t>
            </a:r>
          </a:p>
          <a:p>
            <a:pPr>
              <a:lnSpc>
                <a:spcPts val="1300"/>
              </a:lnSpc>
              <a:tabLst>
                <a:tab pos="127000" algn="l"/>
                <a:tab pos="152400" algn="l"/>
                <a:tab pos="1143000" algn="l"/>
              </a:tabLst>
            </a:pPr>
            <a:r>
              <a:rPr lang="en-US" altLang="zh-CN" sz="11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PLATINUM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Merekrut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PLATINUM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akan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Mendapatkan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SPONSOR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Bonus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Sebesar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300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iC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51399" y="2380952"/>
            <a:ext cx="387045" cy="725982"/>
          </a:xfrm>
          <a:custGeom>
            <a:avLst/>
            <a:gdLst>
              <a:gd name="connsiteX0" fmla="*/ 380695 w 387045"/>
              <a:gd name="connsiteY0" fmla="*/ 6350 h 725982"/>
              <a:gd name="connsiteX1" fmla="*/ 6350 w 387045"/>
              <a:gd name="connsiteY1" fmla="*/ 719632 h 72598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87045" h="725982">
                <a:moveTo>
                  <a:pt x="380695" y="6350"/>
                </a:moveTo>
                <a:lnTo>
                  <a:pt x="6350" y="719632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582933" y="2367979"/>
            <a:ext cx="456793" cy="740613"/>
          </a:xfrm>
          <a:custGeom>
            <a:avLst/>
            <a:gdLst>
              <a:gd name="connsiteX0" fmla="*/ 6350 w 456793"/>
              <a:gd name="connsiteY0" fmla="*/ 6350 h 740613"/>
              <a:gd name="connsiteX1" fmla="*/ 450443 w 456793"/>
              <a:gd name="connsiteY1" fmla="*/ 734263 h 74061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456793" h="740613">
                <a:moveTo>
                  <a:pt x="6350" y="6350"/>
                </a:moveTo>
                <a:lnTo>
                  <a:pt x="450443" y="734263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358604" y="2400648"/>
            <a:ext cx="18694" cy="709866"/>
          </a:xfrm>
          <a:custGeom>
            <a:avLst/>
            <a:gdLst>
              <a:gd name="connsiteX0" fmla="*/ 6350 w 18694"/>
              <a:gd name="connsiteY0" fmla="*/ 6350 h 709866"/>
              <a:gd name="connsiteX1" fmla="*/ 6350 w 18694"/>
              <a:gd name="connsiteY1" fmla="*/ 703516 h 70986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694" h="709866">
                <a:moveTo>
                  <a:pt x="6350" y="6350"/>
                </a:moveTo>
                <a:lnTo>
                  <a:pt x="6350" y="703516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31360" y="2424981"/>
            <a:ext cx="383222" cy="718693"/>
          </a:xfrm>
          <a:custGeom>
            <a:avLst/>
            <a:gdLst>
              <a:gd name="connsiteX0" fmla="*/ 376872 w 383222"/>
              <a:gd name="connsiteY0" fmla="*/ 6350 h 718693"/>
              <a:gd name="connsiteX1" fmla="*/ 6350 w 383222"/>
              <a:gd name="connsiteY1" fmla="*/ 712342 h 71869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83222" h="718693">
                <a:moveTo>
                  <a:pt x="376872" y="6350"/>
                </a:moveTo>
                <a:lnTo>
                  <a:pt x="6350" y="712342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854391" y="2412132"/>
            <a:ext cx="452247" cy="733171"/>
          </a:xfrm>
          <a:custGeom>
            <a:avLst/>
            <a:gdLst>
              <a:gd name="connsiteX0" fmla="*/ 6350 w 452247"/>
              <a:gd name="connsiteY0" fmla="*/ 6350 h 733171"/>
              <a:gd name="connsiteX1" fmla="*/ 445897 w 452247"/>
              <a:gd name="connsiteY1" fmla="*/ 726820 h 73317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452247" h="733171">
                <a:moveTo>
                  <a:pt x="6350" y="6350"/>
                </a:moveTo>
                <a:lnTo>
                  <a:pt x="445897" y="726820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628193" y="2429371"/>
            <a:ext cx="18694" cy="709866"/>
          </a:xfrm>
          <a:custGeom>
            <a:avLst/>
            <a:gdLst>
              <a:gd name="connsiteX0" fmla="*/ 6350 w 18694"/>
              <a:gd name="connsiteY0" fmla="*/ 6350 h 709866"/>
              <a:gd name="connsiteX1" fmla="*/ 6350 w 18694"/>
              <a:gd name="connsiteY1" fmla="*/ 703516 h 70986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694" h="709866">
                <a:moveTo>
                  <a:pt x="6350" y="6350"/>
                </a:moveTo>
                <a:lnTo>
                  <a:pt x="6350" y="703516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270885" y="2409627"/>
            <a:ext cx="370255" cy="693991"/>
          </a:xfrm>
          <a:custGeom>
            <a:avLst/>
            <a:gdLst>
              <a:gd name="connsiteX0" fmla="*/ 363905 w 370255"/>
              <a:gd name="connsiteY0" fmla="*/ 6350 h 693991"/>
              <a:gd name="connsiteX1" fmla="*/ 6350 w 370255"/>
              <a:gd name="connsiteY1" fmla="*/ 687641 h 6939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70255" h="693991">
                <a:moveTo>
                  <a:pt x="363905" y="6350"/>
                </a:moveTo>
                <a:lnTo>
                  <a:pt x="6350" y="687641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6065152" y="2413571"/>
            <a:ext cx="407187" cy="682002"/>
          </a:xfrm>
          <a:custGeom>
            <a:avLst/>
            <a:gdLst>
              <a:gd name="connsiteX0" fmla="*/ 6350 w 407187"/>
              <a:gd name="connsiteY0" fmla="*/ 6350 h 682002"/>
              <a:gd name="connsiteX1" fmla="*/ 400837 w 407187"/>
              <a:gd name="connsiteY1" fmla="*/ 675652 h 68200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407187" h="682002">
                <a:moveTo>
                  <a:pt x="6350" y="6350"/>
                </a:moveTo>
                <a:lnTo>
                  <a:pt x="400837" y="675652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836351" y="2411859"/>
            <a:ext cx="18491" cy="685457"/>
          </a:xfrm>
          <a:custGeom>
            <a:avLst/>
            <a:gdLst>
              <a:gd name="connsiteX0" fmla="*/ 6350 w 18491"/>
              <a:gd name="connsiteY0" fmla="*/ 6350 h 685457"/>
              <a:gd name="connsiteX1" fmla="*/ 6350 w 18491"/>
              <a:gd name="connsiteY1" fmla="*/ 679107 h 68545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491" h="685457">
                <a:moveTo>
                  <a:pt x="6350" y="6350"/>
                </a:moveTo>
                <a:lnTo>
                  <a:pt x="6350" y="679107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778000"/>
            <a:ext cx="673100" cy="5334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" y="3175000"/>
            <a:ext cx="609600" cy="4572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41400" y="3175000"/>
            <a:ext cx="609600" cy="4572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27200" y="3175000"/>
            <a:ext cx="609600" cy="4572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63900" y="1828800"/>
            <a:ext cx="673100" cy="520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603500" y="3213100"/>
            <a:ext cx="596900" cy="4572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289300" y="3213100"/>
            <a:ext cx="596900" cy="4572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000500" y="3213100"/>
            <a:ext cx="596900" cy="4572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511800" y="1828800"/>
            <a:ext cx="673100" cy="5080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876800" y="3175000"/>
            <a:ext cx="584200" cy="4572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549900" y="3175000"/>
            <a:ext cx="584200" cy="4572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261100" y="3175000"/>
            <a:ext cx="596900" cy="4572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520700" y="3784600"/>
            <a:ext cx="3302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085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r>
              <a:rPr lang="en-US" altLang="zh-CN" sz="10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85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854200" y="3784600"/>
            <a:ext cx="3810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085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100</a:t>
            </a:r>
            <a:r>
              <a:rPr lang="en-US" altLang="zh-CN" sz="10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85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181100" y="3784600"/>
            <a:ext cx="3302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085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50</a:t>
            </a:r>
            <a:r>
              <a:rPr lang="en-US" altLang="zh-CN" sz="10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85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768600" y="3797300"/>
            <a:ext cx="3302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085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r>
              <a:rPr lang="en-US" altLang="zh-CN" sz="10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85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152900" y="3797300"/>
            <a:ext cx="4064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085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200</a:t>
            </a:r>
            <a:r>
              <a:rPr lang="en-US" altLang="zh-CN" sz="10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85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441700" y="3797300"/>
            <a:ext cx="3810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085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150</a:t>
            </a:r>
            <a:r>
              <a:rPr lang="en-US" altLang="zh-CN" sz="10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85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003800" y="3784600"/>
            <a:ext cx="3175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047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r>
              <a:rPr lang="en-US" altLang="zh-CN" sz="104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47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6388100" y="3784600"/>
            <a:ext cx="3937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047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300</a:t>
            </a:r>
            <a:r>
              <a:rPr lang="en-US" altLang="zh-CN" sz="104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47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689600" y="3784600"/>
            <a:ext cx="3556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047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150</a:t>
            </a:r>
            <a:r>
              <a:rPr lang="en-US" altLang="zh-CN" sz="104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47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765300" y="812800"/>
            <a:ext cx="36957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PERBANDINGAN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SPONSOR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BONUS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695477" y="1674211"/>
            <a:ext cx="264541" cy="264528"/>
          </a:xfrm>
          <a:custGeom>
            <a:avLst/>
            <a:gdLst>
              <a:gd name="connsiteX0" fmla="*/ 7347 w 264541"/>
              <a:gd name="connsiteY0" fmla="*/ 257181 h 264528"/>
              <a:gd name="connsiteX1" fmla="*/ 257193 w 264541"/>
              <a:gd name="connsiteY1" fmla="*/ 7347 h 26452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64541" h="264528">
                <a:moveTo>
                  <a:pt x="7347" y="257181"/>
                </a:moveTo>
                <a:lnTo>
                  <a:pt x="257193" y="7347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668826" y="1674211"/>
            <a:ext cx="264541" cy="264528"/>
          </a:xfrm>
          <a:custGeom>
            <a:avLst/>
            <a:gdLst>
              <a:gd name="connsiteX0" fmla="*/ 257193 w 264541"/>
              <a:gd name="connsiteY0" fmla="*/ 257181 h 264528"/>
              <a:gd name="connsiteX1" fmla="*/ 7347 w 264541"/>
              <a:gd name="connsiteY1" fmla="*/ 7347 h 26452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64541" h="264528">
                <a:moveTo>
                  <a:pt x="257193" y="257181"/>
                </a:moveTo>
                <a:lnTo>
                  <a:pt x="7347" y="7347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201507" y="2812351"/>
            <a:ext cx="29387" cy="206235"/>
          </a:xfrm>
          <a:custGeom>
            <a:avLst/>
            <a:gdLst>
              <a:gd name="connsiteX0" fmla="*/ 7346 w 29387"/>
              <a:gd name="connsiteY0" fmla="*/ 7347 h 206235"/>
              <a:gd name="connsiteX1" fmla="*/ 7346 w 29387"/>
              <a:gd name="connsiteY1" fmla="*/ 198888 h 2062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9387" h="206235">
                <a:moveTo>
                  <a:pt x="7346" y="7347"/>
                </a:moveTo>
                <a:lnTo>
                  <a:pt x="7346" y="198888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229391" y="2812351"/>
            <a:ext cx="29387" cy="206235"/>
          </a:xfrm>
          <a:custGeom>
            <a:avLst/>
            <a:gdLst>
              <a:gd name="connsiteX0" fmla="*/ 7347 w 29387"/>
              <a:gd name="connsiteY0" fmla="*/ 7347 h 206235"/>
              <a:gd name="connsiteX1" fmla="*/ 7347 w 29387"/>
              <a:gd name="connsiteY1" fmla="*/ 198888 h 2062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9387" h="206235">
                <a:moveTo>
                  <a:pt x="7347" y="7347"/>
                </a:moveTo>
                <a:lnTo>
                  <a:pt x="7347" y="198888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64627" y="1800138"/>
            <a:ext cx="20040" cy="3168002"/>
          </a:xfrm>
          <a:custGeom>
            <a:avLst/>
            <a:gdLst>
              <a:gd name="connsiteX0" fmla="*/ 6350 w 20040"/>
              <a:gd name="connsiteY0" fmla="*/ 6350 h 3168002"/>
              <a:gd name="connsiteX1" fmla="*/ 6350 w 20040"/>
              <a:gd name="connsiteY1" fmla="*/ 3161652 h 316800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0040" h="3168002">
                <a:moveTo>
                  <a:pt x="6350" y="6350"/>
                </a:moveTo>
                <a:lnTo>
                  <a:pt x="6350" y="3161652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672717" y="3920778"/>
            <a:ext cx="722376" cy="22225"/>
          </a:xfrm>
          <a:custGeom>
            <a:avLst/>
            <a:gdLst>
              <a:gd name="connsiteX0" fmla="*/ 6350 w 722376"/>
              <a:gd name="connsiteY0" fmla="*/ 6350 h 22225"/>
              <a:gd name="connsiteX1" fmla="*/ 716026 w 722376"/>
              <a:gd name="connsiteY1" fmla="*/ 6350 h 222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722376" h="22225">
                <a:moveTo>
                  <a:pt x="6350" y="6350"/>
                </a:moveTo>
                <a:lnTo>
                  <a:pt x="716026" y="6350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5600" y="3162300"/>
            <a:ext cx="254000" cy="190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3454400"/>
            <a:ext cx="241300" cy="177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3797300"/>
            <a:ext cx="241300" cy="190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4102100"/>
            <a:ext cx="241300" cy="190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76400" y="736600"/>
            <a:ext cx="1079500" cy="825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87400" y="2032000"/>
            <a:ext cx="838200" cy="6350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98500" y="3162300"/>
            <a:ext cx="254000" cy="190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066800" y="3162300"/>
            <a:ext cx="241300" cy="190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422400" y="3187700"/>
            <a:ext cx="241300" cy="190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803400" y="3162300"/>
            <a:ext cx="241300" cy="190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23900" y="3454400"/>
            <a:ext cx="254000" cy="177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092200" y="3454400"/>
            <a:ext cx="241300" cy="177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1447800" y="3467100"/>
            <a:ext cx="241300" cy="190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1828800" y="3454400"/>
            <a:ext cx="241300" cy="177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723900" y="3797300"/>
            <a:ext cx="254000" cy="190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1079500" y="3797300"/>
            <a:ext cx="254000" cy="190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1447800" y="3822700"/>
            <a:ext cx="241300" cy="177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1828800" y="3797300"/>
            <a:ext cx="241300" cy="190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723900" y="4102100"/>
            <a:ext cx="254000" cy="190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1079500" y="4102100"/>
            <a:ext cx="254000" cy="190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2"/>
          <a:srcRect/>
          <a:stretch>
            <a:fillRect/>
          </a:stretch>
        </p:blipFill>
        <p:spPr bwMode="auto">
          <a:xfrm>
            <a:off x="1447800" y="4127500"/>
            <a:ext cx="241300" cy="177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3"/>
          <a:srcRect/>
          <a:stretch>
            <a:fillRect/>
          </a:stretch>
        </p:blipFill>
        <p:spPr bwMode="auto">
          <a:xfrm>
            <a:off x="1828800" y="4102100"/>
            <a:ext cx="241300" cy="190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4"/>
          <a:srcRect/>
          <a:stretch>
            <a:fillRect/>
          </a:stretch>
        </p:blipFill>
        <p:spPr bwMode="auto">
          <a:xfrm>
            <a:off x="2387600" y="3162300"/>
            <a:ext cx="241300" cy="190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5"/>
          <a:srcRect/>
          <a:stretch>
            <a:fillRect/>
          </a:stretch>
        </p:blipFill>
        <p:spPr bwMode="auto">
          <a:xfrm>
            <a:off x="2413000" y="3454400"/>
            <a:ext cx="241300" cy="177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6"/>
          <a:srcRect/>
          <a:stretch>
            <a:fillRect/>
          </a:stretch>
        </p:blipFill>
        <p:spPr bwMode="auto">
          <a:xfrm>
            <a:off x="2413000" y="3797300"/>
            <a:ext cx="241300" cy="190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7"/>
          <a:srcRect/>
          <a:stretch>
            <a:fillRect/>
          </a:stretch>
        </p:blipFill>
        <p:spPr bwMode="auto">
          <a:xfrm>
            <a:off x="2413000" y="4102100"/>
            <a:ext cx="241300" cy="190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8"/>
          <a:srcRect/>
          <a:stretch>
            <a:fillRect/>
          </a:stretch>
        </p:blipFill>
        <p:spPr bwMode="auto">
          <a:xfrm>
            <a:off x="2819400" y="2070100"/>
            <a:ext cx="838200" cy="6350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9"/>
          <a:srcRect/>
          <a:stretch>
            <a:fillRect/>
          </a:stretch>
        </p:blipFill>
        <p:spPr bwMode="auto">
          <a:xfrm>
            <a:off x="2730500" y="3162300"/>
            <a:ext cx="241300" cy="190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0"/>
          <a:srcRect/>
          <a:stretch>
            <a:fillRect/>
          </a:stretch>
        </p:blipFill>
        <p:spPr bwMode="auto">
          <a:xfrm>
            <a:off x="3086100" y="3162300"/>
            <a:ext cx="254000" cy="190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1"/>
          <a:srcRect/>
          <a:stretch>
            <a:fillRect/>
          </a:stretch>
        </p:blipFill>
        <p:spPr bwMode="auto">
          <a:xfrm>
            <a:off x="3454400" y="3187700"/>
            <a:ext cx="241300" cy="190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2"/>
          <a:srcRect/>
          <a:stretch>
            <a:fillRect/>
          </a:stretch>
        </p:blipFill>
        <p:spPr bwMode="auto">
          <a:xfrm>
            <a:off x="2755900" y="3454400"/>
            <a:ext cx="241300" cy="177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3"/>
          <a:srcRect/>
          <a:stretch>
            <a:fillRect/>
          </a:stretch>
        </p:blipFill>
        <p:spPr bwMode="auto">
          <a:xfrm>
            <a:off x="3111500" y="3454400"/>
            <a:ext cx="254000" cy="177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4"/>
          <a:srcRect/>
          <a:stretch>
            <a:fillRect/>
          </a:stretch>
        </p:blipFill>
        <p:spPr bwMode="auto">
          <a:xfrm>
            <a:off x="3467100" y="3467100"/>
            <a:ext cx="254000" cy="190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5"/>
          <a:srcRect/>
          <a:stretch>
            <a:fillRect/>
          </a:stretch>
        </p:blipFill>
        <p:spPr bwMode="auto">
          <a:xfrm>
            <a:off x="2755900" y="3797300"/>
            <a:ext cx="241300" cy="190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6"/>
          <a:srcRect/>
          <a:stretch>
            <a:fillRect/>
          </a:stretch>
        </p:blipFill>
        <p:spPr bwMode="auto">
          <a:xfrm>
            <a:off x="3111500" y="3797300"/>
            <a:ext cx="254000" cy="190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7"/>
          <a:srcRect/>
          <a:stretch>
            <a:fillRect/>
          </a:stretch>
        </p:blipFill>
        <p:spPr bwMode="auto">
          <a:xfrm>
            <a:off x="3467100" y="3822700"/>
            <a:ext cx="254000" cy="177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8"/>
          <a:srcRect/>
          <a:stretch>
            <a:fillRect/>
          </a:stretch>
        </p:blipFill>
        <p:spPr bwMode="auto">
          <a:xfrm>
            <a:off x="2755900" y="4102100"/>
            <a:ext cx="241300" cy="190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9"/>
          <a:srcRect/>
          <a:stretch>
            <a:fillRect/>
          </a:stretch>
        </p:blipFill>
        <p:spPr bwMode="auto">
          <a:xfrm>
            <a:off x="3111500" y="4102100"/>
            <a:ext cx="254000" cy="190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0"/>
          <a:srcRect/>
          <a:stretch>
            <a:fillRect/>
          </a:stretch>
        </p:blipFill>
        <p:spPr bwMode="auto">
          <a:xfrm>
            <a:off x="3467100" y="4127500"/>
            <a:ext cx="254000" cy="177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1"/>
          <a:srcRect/>
          <a:stretch>
            <a:fillRect/>
          </a:stretch>
        </p:blipFill>
        <p:spPr bwMode="auto">
          <a:xfrm>
            <a:off x="3835400" y="3162300"/>
            <a:ext cx="241300" cy="190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2"/>
          <a:srcRect/>
          <a:stretch>
            <a:fillRect/>
          </a:stretch>
        </p:blipFill>
        <p:spPr bwMode="auto">
          <a:xfrm>
            <a:off x="3860800" y="3454400"/>
            <a:ext cx="241300" cy="177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3"/>
          <a:srcRect/>
          <a:stretch>
            <a:fillRect/>
          </a:stretch>
        </p:blipFill>
        <p:spPr bwMode="auto">
          <a:xfrm>
            <a:off x="3860800" y="3797300"/>
            <a:ext cx="241300" cy="190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4"/>
          <a:srcRect/>
          <a:stretch>
            <a:fillRect/>
          </a:stretch>
        </p:blipFill>
        <p:spPr bwMode="auto">
          <a:xfrm>
            <a:off x="3860800" y="4102100"/>
            <a:ext cx="241300" cy="190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5"/>
          <a:srcRect/>
          <a:stretch>
            <a:fillRect/>
          </a:stretch>
        </p:blipFill>
        <p:spPr bwMode="auto">
          <a:xfrm>
            <a:off x="7188200" y="0"/>
            <a:ext cx="11798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6"/>
          <a:srcRect/>
          <a:stretch>
            <a:fillRect/>
          </a:stretch>
        </p:blipFill>
        <p:spPr bwMode="auto">
          <a:xfrm>
            <a:off x="0" y="0"/>
            <a:ext cx="7199998" cy="57531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7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054100" y="1651000"/>
            <a:ext cx="419100" cy="203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							</a:tabLst>
            </a:pPr>
            <a:r>
              <a:rPr lang="en-US" altLang="zh-CN" sz="1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035300" y="1651000"/>
            <a:ext cx="419100" cy="203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							</a:tabLst>
            </a:pPr>
            <a:r>
              <a:rPr lang="en-US" altLang="zh-CN" sz="1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784600" y="2324100"/>
            <a:ext cx="571500" cy="203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							</a:tabLst>
            </a:pPr>
            <a:r>
              <a:rPr lang="en-US" altLang="zh-CN" sz="1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22.5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876300" y="4546600"/>
            <a:ext cx="5207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Box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498600" y="4572000"/>
            <a:ext cx="1981200" cy="939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                <a:tab pos="38100" algn="l"/>
                <a:tab pos="1460500" algn="l"/>
              </a:tabLst>
            </a:pPr>
            <a:r>
              <a:rPr lang="en-US" altLang="zh-CN" dirty="0" smtClean="0"/>
              <a:t>		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Box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500"/>
              </a:lnSpc>
              <a:tabLst>
                <a:tab pos="38100" algn="l"/>
                <a:tab pos="1460500" algn="l"/>
              </a:tabLst>
            </a:pP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Silver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MAX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28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per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hari</a:t>
            </a:r>
          </a:p>
          <a:p>
            <a:pPr>
              <a:lnSpc>
                <a:spcPts val="1400"/>
              </a:lnSpc>
              <a:tabLst>
                <a:tab pos="38100" algn="l"/>
                <a:tab pos="1460500" algn="l"/>
              </a:tabLst>
            </a:pPr>
            <a:r>
              <a:rPr lang="en-US" altLang="zh-CN" dirty="0" smtClean="0"/>
              <a:t>	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5.940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per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bulan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622800" y="3149600"/>
            <a:ext cx="1803400" cy="1155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                <a:tab pos="419100" algn="l"/>
              </a:tabLst>
            </a:pPr>
            <a:r>
              <a:rPr lang="en-US" altLang="zh-CN" sz="2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22.5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90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  <a:p>
            <a:pPr>
              <a:lnSpc>
                <a:spcPts val="2800"/>
              </a:lnSpc>
              <a:tabLst>
                <a:tab pos="419100" algn="l"/>
              </a:tabLst>
            </a:pP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zh-CN" sz="2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4.5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72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419100" algn="l"/>
              </a:tabLst>
            </a:pPr>
            <a:r>
              <a:rPr lang="en-US" altLang="zh-CN" dirty="0" smtClean="0"/>
              <a:t>	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Total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162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716454" y="1736223"/>
            <a:ext cx="264541" cy="264528"/>
          </a:xfrm>
          <a:custGeom>
            <a:avLst/>
            <a:gdLst>
              <a:gd name="connsiteX0" fmla="*/ 7347 w 264541"/>
              <a:gd name="connsiteY0" fmla="*/ 257181 h 264528"/>
              <a:gd name="connsiteX1" fmla="*/ 257193 w 264541"/>
              <a:gd name="connsiteY1" fmla="*/ 7347 h 26452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64541" h="264528">
                <a:moveTo>
                  <a:pt x="7347" y="257181"/>
                </a:moveTo>
                <a:lnTo>
                  <a:pt x="257193" y="7347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689804" y="1736223"/>
            <a:ext cx="264541" cy="264528"/>
          </a:xfrm>
          <a:custGeom>
            <a:avLst/>
            <a:gdLst>
              <a:gd name="connsiteX0" fmla="*/ 257194 w 264541"/>
              <a:gd name="connsiteY0" fmla="*/ 257181 h 264528"/>
              <a:gd name="connsiteX1" fmla="*/ 7347 w 264541"/>
              <a:gd name="connsiteY1" fmla="*/ 7347 h 26452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64541" h="264528">
                <a:moveTo>
                  <a:pt x="257194" y="257181"/>
                </a:moveTo>
                <a:lnTo>
                  <a:pt x="7347" y="7347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314476" y="2851989"/>
            <a:ext cx="29387" cy="206235"/>
          </a:xfrm>
          <a:custGeom>
            <a:avLst/>
            <a:gdLst>
              <a:gd name="connsiteX0" fmla="*/ 7346 w 29387"/>
              <a:gd name="connsiteY0" fmla="*/ 7347 h 206235"/>
              <a:gd name="connsiteX1" fmla="*/ 7346 w 29387"/>
              <a:gd name="connsiteY1" fmla="*/ 198888 h 2062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9387" h="206235">
                <a:moveTo>
                  <a:pt x="7346" y="7347"/>
                </a:moveTo>
                <a:lnTo>
                  <a:pt x="7346" y="198888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342362" y="2851989"/>
            <a:ext cx="29387" cy="206235"/>
          </a:xfrm>
          <a:custGeom>
            <a:avLst/>
            <a:gdLst>
              <a:gd name="connsiteX0" fmla="*/ 7346 w 29387"/>
              <a:gd name="connsiteY0" fmla="*/ 7347 h 206235"/>
              <a:gd name="connsiteX1" fmla="*/ 7346 w 29387"/>
              <a:gd name="connsiteY1" fmla="*/ 198888 h 2062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9387" h="206235">
                <a:moveTo>
                  <a:pt x="7346" y="7347"/>
                </a:moveTo>
                <a:lnTo>
                  <a:pt x="7346" y="198888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12794" y="1709569"/>
            <a:ext cx="20040" cy="2787828"/>
          </a:xfrm>
          <a:custGeom>
            <a:avLst/>
            <a:gdLst>
              <a:gd name="connsiteX0" fmla="*/ 6350 w 20040"/>
              <a:gd name="connsiteY0" fmla="*/ 6350 h 2787828"/>
              <a:gd name="connsiteX1" fmla="*/ 6350 w 20040"/>
              <a:gd name="connsiteY1" fmla="*/ 2781477 h 278782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0040" h="2787828">
                <a:moveTo>
                  <a:pt x="6350" y="6350"/>
                </a:moveTo>
                <a:lnTo>
                  <a:pt x="6350" y="2781477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462572" y="3995291"/>
            <a:ext cx="898004" cy="22225"/>
          </a:xfrm>
          <a:custGeom>
            <a:avLst/>
            <a:gdLst>
              <a:gd name="connsiteX0" fmla="*/ 6350 w 898004"/>
              <a:gd name="connsiteY0" fmla="*/ 6350 h 22225"/>
              <a:gd name="connsiteX1" fmla="*/ 891654 w 898004"/>
              <a:gd name="connsiteY1" fmla="*/ 6350 h 222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98004" h="22225">
                <a:moveTo>
                  <a:pt x="6350" y="6350"/>
                </a:moveTo>
                <a:lnTo>
                  <a:pt x="891654" y="6350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0700" y="762000"/>
            <a:ext cx="1054100" cy="812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3600" y="2044700"/>
            <a:ext cx="838200" cy="647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6100" y="3213100"/>
            <a:ext cx="393700" cy="2921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9500" y="3213100"/>
            <a:ext cx="393700" cy="2921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38300" y="3213100"/>
            <a:ext cx="393700" cy="2921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12800" y="3644900"/>
            <a:ext cx="406400" cy="304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358900" y="3644900"/>
            <a:ext cx="393700" cy="304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908300" y="2070100"/>
            <a:ext cx="850900" cy="647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590800" y="3263900"/>
            <a:ext cx="393700" cy="304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136900" y="3263900"/>
            <a:ext cx="393700" cy="304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683000" y="3263900"/>
            <a:ext cx="393700" cy="304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870200" y="3708400"/>
            <a:ext cx="393700" cy="2921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403600" y="3708400"/>
            <a:ext cx="406400" cy="2921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104900" y="1714500"/>
            <a:ext cx="482600" cy="203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							</a:tabLst>
            </a:pPr>
            <a:r>
              <a:rPr lang="en-US" altLang="zh-CN" sz="1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150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073400" y="1714500"/>
            <a:ext cx="482600" cy="203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							</a:tabLst>
            </a:pPr>
            <a:r>
              <a:rPr lang="en-US" altLang="zh-CN" sz="1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150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965200" y="4140200"/>
            <a:ext cx="5207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Box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562100" y="4165600"/>
            <a:ext cx="2006600" cy="825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                <a:tab pos="38100" algn="l"/>
                <a:tab pos="1485900" algn="l"/>
              </a:tabLst>
            </a:pPr>
            <a:r>
              <a:rPr lang="en-US" altLang="zh-CN" dirty="0" smtClean="0"/>
              <a:t>		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Box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                <a:tab pos="38100" algn="l"/>
                <a:tab pos="1485900" algn="l"/>
              </a:tabLst>
            </a:pP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Gold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MAX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208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per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hari</a:t>
            </a:r>
          </a:p>
          <a:p>
            <a:pPr>
              <a:lnSpc>
                <a:spcPts val="1400"/>
              </a:lnSpc>
              <a:tabLst>
                <a:tab pos="38100" algn="l"/>
                <a:tab pos="1485900" algn="l"/>
              </a:tabLst>
            </a:pPr>
            <a:r>
              <a:rPr lang="en-US" altLang="zh-CN" dirty="0" smtClean="0"/>
              <a:t>	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37.800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per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bulan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873500" y="2387600"/>
            <a:ext cx="2527300" cy="1981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                <a:tab pos="596900" algn="l"/>
                <a:tab pos="660400" algn="l"/>
                <a:tab pos="914400" algn="l"/>
              </a:tabLst>
            </a:pPr>
            <a:r>
              <a:rPr lang="en-US" altLang="zh-CN" sz="1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122.5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100"/>
              </a:lnSpc>
              <a:tabLst>
                <a:tab pos="596900" algn="l"/>
                <a:tab pos="660400" algn="l"/>
                <a:tab pos="914400" algn="l"/>
              </a:tabLst>
            </a:pPr>
            <a:r>
              <a:rPr lang="en-US" altLang="zh-CN" dirty="0" smtClean="0"/>
              <a:t>		</a:t>
            </a:r>
            <a:r>
              <a:rPr lang="en-US" altLang="zh-CN" sz="2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22.5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180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  <a:p>
            <a:pPr>
              <a:lnSpc>
                <a:spcPts val="2800"/>
              </a:lnSpc>
              <a:tabLst>
                <a:tab pos="596900" algn="l"/>
                <a:tab pos="660400" algn="l"/>
                <a:tab pos="914400" algn="l"/>
              </a:tabLst>
            </a:pPr>
            <a:r>
              <a:rPr lang="en-US" altLang="zh-CN" dirty="0" smtClean="0"/>
              <a:t>	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zh-CN" sz="2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5.4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=64.8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  <a:p>
            <a:pPr>
              <a:lnSpc>
                <a:spcPts val="3000"/>
              </a:lnSpc>
              <a:tabLst>
                <a:tab pos="596900" algn="l"/>
                <a:tab pos="660400" algn="l"/>
                <a:tab pos="914400" algn="l"/>
              </a:tabLst>
            </a:pPr>
            <a:r>
              <a:rPr lang="en-US" altLang="zh-CN" dirty="0" smtClean="0"/>
              <a:t>			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Total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224.8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90296" y="1703580"/>
            <a:ext cx="264541" cy="264528"/>
          </a:xfrm>
          <a:custGeom>
            <a:avLst/>
            <a:gdLst>
              <a:gd name="connsiteX0" fmla="*/ 7346 w 264541"/>
              <a:gd name="connsiteY0" fmla="*/ 257181 h 264528"/>
              <a:gd name="connsiteX1" fmla="*/ 257193 w 264541"/>
              <a:gd name="connsiteY1" fmla="*/ 7347 h 26452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64541" h="264528">
                <a:moveTo>
                  <a:pt x="7346" y="257181"/>
                </a:moveTo>
                <a:lnTo>
                  <a:pt x="257193" y="7347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76826" y="1703580"/>
            <a:ext cx="264541" cy="264528"/>
          </a:xfrm>
          <a:custGeom>
            <a:avLst/>
            <a:gdLst>
              <a:gd name="connsiteX0" fmla="*/ 257194 w 264541"/>
              <a:gd name="connsiteY0" fmla="*/ 257181 h 264528"/>
              <a:gd name="connsiteX1" fmla="*/ 7347 w 264541"/>
              <a:gd name="connsiteY1" fmla="*/ 7347 h 26452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64541" h="264528">
                <a:moveTo>
                  <a:pt x="257194" y="257181"/>
                </a:moveTo>
                <a:lnTo>
                  <a:pt x="7347" y="7347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618147" y="2835964"/>
            <a:ext cx="29387" cy="322922"/>
          </a:xfrm>
          <a:custGeom>
            <a:avLst/>
            <a:gdLst>
              <a:gd name="connsiteX0" fmla="*/ 7346 w 29387"/>
              <a:gd name="connsiteY0" fmla="*/ 7347 h 322922"/>
              <a:gd name="connsiteX1" fmla="*/ 7346 w 29387"/>
              <a:gd name="connsiteY1" fmla="*/ 315576 h 32292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9387" h="322922">
                <a:moveTo>
                  <a:pt x="7346" y="7347"/>
                </a:moveTo>
                <a:lnTo>
                  <a:pt x="7346" y="315576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367635" y="3005579"/>
            <a:ext cx="29387" cy="322922"/>
          </a:xfrm>
          <a:custGeom>
            <a:avLst/>
            <a:gdLst>
              <a:gd name="connsiteX0" fmla="*/ 7346 w 29387"/>
              <a:gd name="connsiteY0" fmla="*/ 7347 h 322922"/>
              <a:gd name="connsiteX1" fmla="*/ 7346 w 29387"/>
              <a:gd name="connsiteY1" fmla="*/ 315576 h 32292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9387" h="322922">
                <a:moveTo>
                  <a:pt x="7346" y="7347"/>
                </a:moveTo>
                <a:lnTo>
                  <a:pt x="7346" y="315576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455631" y="1854653"/>
            <a:ext cx="20040" cy="2704160"/>
          </a:xfrm>
          <a:custGeom>
            <a:avLst/>
            <a:gdLst>
              <a:gd name="connsiteX0" fmla="*/ 6350 w 20040"/>
              <a:gd name="connsiteY0" fmla="*/ 6350 h 2704160"/>
              <a:gd name="connsiteX1" fmla="*/ 6350 w 20040"/>
              <a:gd name="connsiteY1" fmla="*/ 2697810 h 270416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0040" h="2704160">
                <a:moveTo>
                  <a:pt x="6350" y="6350"/>
                </a:moveTo>
                <a:lnTo>
                  <a:pt x="6350" y="2697810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620219" y="4076155"/>
            <a:ext cx="735431" cy="25400"/>
          </a:xfrm>
          <a:custGeom>
            <a:avLst/>
            <a:gdLst>
              <a:gd name="connsiteX0" fmla="*/ 6350 w 735431"/>
              <a:gd name="connsiteY0" fmla="*/ 6350 h 25400"/>
              <a:gd name="connsiteX1" fmla="*/ 729081 w 735431"/>
              <a:gd name="connsiteY1" fmla="*/ 6350 h 254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735431" h="25400">
                <a:moveTo>
                  <a:pt x="6350" y="6350"/>
                </a:moveTo>
                <a:lnTo>
                  <a:pt x="729081" y="6350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4200" y="711200"/>
            <a:ext cx="1143000" cy="8890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7100" y="2095500"/>
            <a:ext cx="889000" cy="6731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3900" y="3416300"/>
            <a:ext cx="584200" cy="444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35100" y="3416300"/>
            <a:ext cx="584200" cy="444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36900" y="2044700"/>
            <a:ext cx="889000" cy="685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971800" y="3340100"/>
            <a:ext cx="596900" cy="4572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683000" y="3340100"/>
            <a:ext cx="596900" cy="4572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188200" y="0"/>
            <a:ext cx="11798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0"/>
            <a:ext cx="7199998" cy="57531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2133600" y="2311400"/>
            <a:ext cx="520700" cy="203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							</a:tabLst>
            </a:pPr>
            <a:r>
              <a:rPr lang="en-US" altLang="zh-CN" sz="1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225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079500" y="4102100"/>
            <a:ext cx="5207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Box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314700" y="4102100"/>
            <a:ext cx="5207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Box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492500" y="1625600"/>
            <a:ext cx="1168400" cy="203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							</a:tabLst>
            </a:pPr>
            <a:r>
              <a:rPr lang="en-US" altLang="zh-CN" sz="1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300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45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" y="1663700"/>
            <a:ext cx="1168400" cy="203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							</a:tabLst>
            </a:pPr>
            <a:r>
              <a:rPr lang="en-US" altLang="zh-CN" sz="1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300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45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574800" y="4724400"/>
            <a:ext cx="2019300" cy="355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                <a:tab pos="101600" algn="l"/>
              </a:tabLst>
            </a:pP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Platinum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UNLIMITED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per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hari</a:t>
            </a:r>
          </a:p>
          <a:p>
            <a:pPr>
              <a:lnSpc>
                <a:spcPts val="1400"/>
              </a:lnSpc>
              <a:tabLst>
                <a:tab pos="101600" algn="l"/>
              </a:tabLst>
            </a:pPr>
            <a:r>
              <a:rPr lang="en-US" altLang="zh-CN" dirty="0" smtClean="0"/>
              <a:t>	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UNLIMITED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per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bulan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102100" y="2222500"/>
            <a:ext cx="2044700" cy="1866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                <a:tab pos="63500" algn="l"/>
                <a:tab pos="254000" algn="l"/>
                <a:tab pos="482600" algn="l"/>
                <a:tab pos="520700" algn="l"/>
              </a:tabLst>
            </a:pPr>
            <a:r>
              <a:rPr lang="en-US" altLang="zh-CN" dirty="0" smtClean="0"/>
              <a:t>		</a:t>
            </a:r>
            <a:r>
              <a:rPr lang="en-US" altLang="zh-CN" sz="11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900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  <a:p>
            <a:pPr>
              <a:lnSpc>
                <a:spcPts val="1300"/>
              </a:lnSpc>
              <a:tabLst>
                <a:tab pos="63500" algn="l"/>
                <a:tab pos="254000" algn="l"/>
                <a:tab pos="482600" algn="l"/>
                <a:tab pos="520700" algn="l"/>
              </a:tabLst>
            </a:pPr>
            <a:r>
              <a:rPr lang="en-US" altLang="zh-CN" dirty="0" smtClean="0"/>
              <a:t>	</a:t>
            </a:r>
            <a:r>
              <a:rPr lang="en-US" altLang="zh-CN" sz="11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ALMOST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BEP</a:t>
            </a:r>
          </a:p>
          <a:p>
            <a:pPr>
              <a:lnSpc>
                <a:spcPts val="1300"/>
              </a:lnSpc>
              <a:tabLst>
                <a:tab pos="63500" algn="l"/>
                <a:tab pos="254000" algn="l"/>
                <a:tab pos="482600" algn="l"/>
                <a:tab pos="520700" algn="l"/>
              </a:tabLst>
            </a:pPr>
            <a:r>
              <a:rPr lang="en-US" altLang="zh-CN" sz="11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(10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BOX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FREE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63500" algn="l"/>
                <a:tab pos="254000" algn="l"/>
                <a:tab pos="482600" algn="l"/>
                <a:tab pos="520700" algn="l"/>
              </a:tabLst>
            </a:pPr>
            <a:r>
              <a:rPr lang="en-US" altLang="zh-CN" dirty="0" smtClean="0"/>
              <a:t>			</a:t>
            </a:r>
            <a:r>
              <a:rPr lang="en-US" altLang="zh-CN" sz="2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22.5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360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  <a:p>
            <a:pPr>
              <a:lnSpc>
                <a:spcPts val="2800"/>
              </a:lnSpc>
              <a:tabLst>
                <a:tab pos="63500" algn="l"/>
                <a:tab pos="254000" algn="l"/>
                <a:tab pos="482600" algn="l"/>
                <a:tab pos="520700" algn="l"/>
              </a:tabLst>
            </a:pPr>
            <a:r>
              <a:rPr lang="en-US" altLang="zh-CN" dirty="0" smtClean="0"/>
              <a:t>				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zh-CN" sz="2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8.1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32.4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864100" y="4165600"/>
            <a:ext cx="16129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Total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392.4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63748" y="2506464"/>
            <a:ext cx="387045" cy="725982"/>
          </a:xfrm>
          <a:custGeom>
            <a:avLst/>
            <a:gdLst>
              <a:gd name="connsiteX0" fmla="*/ 380695 w 387045"/>
              <a:gd name="connsiteY0" fmla="*/ 6350 h 725982"/>
              <a:gd name="connsiteX1" fmla="*/ 6350 w 387045"/>
              <a:gd name="connsiteY1" fmla="*/ 719632 h 72598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87045" h="725982">
                <a:moveTo>
                  <a:pt x="380695" y="6350"/>
                </a:moveTo>
                <a:lnTo>
                  <a:pt x="6350" y="719632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595282" y="2493491"/>
            <a:ext cx="456793" cy="740613"/>
          </a:xfrm>
          <a:custGeom>
            <a:avLst/>
            <a:gdLst>
              <a:gd name="connsiteX0" fmla="*/ 6350 w 456793"/>
              <a:gd name="connsiteY0" fmla="*/ 6350 h 740613"/>
              <a:gd name="connsiteX1" fmla="*/ 450443 w 456793"/>
              <a:gd name="connsiteY1" fmla="*/ 734263 h 74061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456793" h="740613">
                <a:moveTo>
                  <a:pt x="6350" y="6350"/>
                </a:moveTo>
                <a:lnTo>
                  <a:pt x="450443" y="734263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886837" y="2550468"/>
            <a:ext cx="383222" cy="718693"/>
          </a:xfrm>
          <a:custGeom>
            <a:avLst/>
            <a:gdLst>
              <a:gd name="connsiteX0" fmla="*/ 376872 w 383222"/>
              <a:gd name="connsiteY0" fmla="*/ 6350 h 718693"/>
              <a:gd name="connsiteX1" fmla="*/ 6350 w 383222"/>
              <a:gd name="connsiteY1" fmla="*/ 712343 h 71869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83222" h="718693">
                <a:moveTo>
                  <a:pt x="376872" y="6350"/>
                </a:moveTo>
                <a:lnTo>
                  <a:pt x="6350" y="712343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709867" y="2537618"/>
            <a:ext cx="452247" cy="733171"/>
          </a:xfrm>
          <a:custGeom>
            <a:avLst/>
            <a:gdLst>
              <a:gd name="connsiteX0" fmla="*/ 6350 w 452247"/>
              <a:gd name="connsiteY0" fmla="*/ 6350 h 733171"/>
              <a:gd name="connsiteX1" fmla="*/ 445896 w 452247"/>
              <a:gd name="connsiteY1" fmla="*/ 726821 h 73317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452247" h="733171">
                <a:moveTo>
                  <a:pt x="6350" y="6350"/>
                </a:moveTo>
                <a:lnTo>
                  <a:pt x="445896" y="726821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141097" y="2532385"/>
            <a:ext cx="370255" cy="693991"/>
          </a:xfrm>
          <a:custGeom>
            <a:avLst/>
            <a:gdLst>
              <a:gd name="connsiteX0" fmla="*/ 363906 w 370255"/>
              <a:gd name="connsiteY0" fmla="*/ 6350 h 693991"/>
              <a:gd name="connsiteX1" fmla="*/ 6350 w 370255"/>
              <a:gd name="connsiteY1" fmla="*/ 687641 h 6939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70255" h="693991">
                <a:moveTo>
                  <a:pt x="363906" y="6350"/>
                </a:moveTo>
                <a:lnTo>
                  <a:pt x="6350" y="687641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935365" y="2536354"/>
            <a:ext cx="407187" cy="682002"/>
          </a:xfrm>
          <a:custGeom>
            <a:avLst/>
            <a:gdLst>
              <a:gd name="connsiteX0" fmla="*/ 6350 w 407187"/>
              <a:gd name="connsiteY0" fmla="*/ 6350 h 682002"/>
              <a:gd name="connsiteX1" fmla="*/ 400837 w 407187"/>
              <a:gd name="connsiteY1" fmla="*/ 675652 h 68200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407187" h="682002">
                <a:moveTo>
                  <a:pt x="6350" y="6350"/>
                </a:moveTo>
                <a:lnTo>
                  <a:pt x="400837" y="675652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905000"/>
            <a:ext cx="685800" cy="5334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11500" y="1943100"/>
            <a:ext cx="685800" cy="520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84800" y="1943100"/>
            <a:ext cx="673100" cy="520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739900" y="749300"/>
            <a:ext cx="35179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PERBANDINGAN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PAIRING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BONUS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609600" y="3073400"/>
            <a:ext cx="1562100" cy="787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368300" algn="l"/>
                <a:tab pos="444500" algn="l"/>
              </a:tabLst>
            </a:pPr>
            <a:r>
              <a:rPr lang="en-US" altLang="zh-CN" dirty="0" smtClean="0"/>
              <a:t>		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sz="108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85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zh-CN" sz="10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85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22.5</a:t>
            </a:r>
          </a:p>
          <a:p>
            <a:pPr>
              <a:lnSpc>
                <a:spcPts val="1800"/>
              </a:lnSpc>
              <a:tabLst>
                <a:tab pos="368300" algn="l"/>
                <a:tab pos="444500" algn="l"/>
              </a:tabLst>
            </a:pPr>
            <a:r>
              <a:rPr lang="en-US" altLang="zh-CN" dirty="0" smtClean="0"/>
              <a:t>	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....x4.5</a:t>
            </a:r>
          </a:p>
          <a:p>
            <a:pPr>
              <a:lnSpc>
                <a:spcPts val="2300"/>
              </a:lnSpc>
              <a:tabLst>
                <a:tab pos="368300" algn="l"/>
                <a:tab pos="444500" algn="l"/>
              </a:tabLst>
            </a:pP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Silver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MAX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28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per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hari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705100" y="3086100"/>
            <a:ext cx="1612900" cy="787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393700" algn="l"/>
                <a:tab pos="495300" algn="l"/>
              </a:tabLst>
            </a:pPr>
            <a:r>
              <a:rPr lang="en-US" altLang="zh-CN" dirty="0" smtClean="0"/>
              <a:t>		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altLang="zh-CN" sz="108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85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zh-CN" sz="10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85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22.5</a:t>
            </a:r>
          </a:p>
          <a:p>
            <a:pPr>
              <a:lnSpc>
                <a:spcPts val="1800"/>
              </a:lnSpc>
              <a:tabLst>
                <a:tab pos="393700" algn="l"/>
                <a:tab pos="495300" algn="l"/>
              </a:tabLst>
            </a:pPr>
            <a:r>
              <a:rPr lang="en-US" altLang="zh-CN" dirty="0" smtClean="0"/>
              <a:t>	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....x5.4</a:t>
            </a:r>
          </a:p>
          <a:p>
            <a:pPr>
              <a:lnSpc>
                <a:spcPts val="2300"/>
              </a:lnSpc>
              <a:tabLst>
                <a:tab pos="393700" algn="l"/>
                <a:tab pos="495300" algn="l"/>
              </a:tabLst>
            </a:pP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Gold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MAX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208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per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hari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699000" y="3086100"/>
            <a:ext cx="2019300" cy="787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660400" algn="l"/>
                <a:tab pos="723900" algn="l"/>
              </a:tabLst>
            </a:pPr>
            <a:r>
              <a:rPr lang="en-US" altLang="zh-CN" dirty="0" smtClean="0"/>
              <a:t>		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en-US" altLang="zh-CN" sz="108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85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zh-CN" sz="10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85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22.5</a:t>
            </a:r>
          </a:p>
          <a:p>
            <a:pPr>
              <a:lnSpc>
                <a:spcPts val="1800"/>
              </a:lnSpc>
              <a:tabLst>
                <a:tab pos="660400" algn="l"/>
                <a:tab pos="723900" algn="l"/>
              </a:tabLst>
            </a:pPr>
            <a:r>
              <a:rPr lang="en-US" altLang="zh-CN" dirty="0" smtClean="0"/>
              <a:t>	</a:t>
            </a:r>
            <a:r>
              <a:rPr lang="en-US" altLang="zh-CN" sz="1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....x8.1</a:t>
            </a:r>
          </a:p>
          <a:p>
            <a:pPr>
              <a:lnSpc>
                <a:spcPts val="2200"/>
              </a:lnSpc>
              <a:tabLst>
                <a:tab pos="660400" algn="l"/>
                <a:tab pos="723900" algn="l"/>
              </a:tabLst>
            </a:pP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Platinum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UNLIMITED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per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hari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2654564" y="1161688"/>
            <a:ext cx="18923" cy="3696703"/>
          </a:xfrm>
          <a:custGeom>
            <a:avLst/>
            <a:gdLst>
              <a:gd name="connsiteX0" fmla="*/ 6350 w 18923"/>
              <a:gd name="connsiteY0" fmla="*/ 6350 h 3696703"/>
              <a:gd name="connsiteX1" fmla="*/ 6350 w 18923"/>
              <a:gd name="connsiteY1" fmla="*/ 3690353 h 369670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923" h="3696703">
                <a:moveTo>
                  <a:pt x="6350" y="6350"/>
                </a:moveTo>
                <a:lnTo>
                  <a:pt x="6350" y="3690353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2992" y="1477882"/>
            <a:ext cx="5257" cy="24206"/>
          </a:xfrm>
          <a:custGeom>
            <a:avLst/>
            <a:gdLst>
              <a:gd name="connsiteX0" fmla="*/ 3924 w 5257"/>
              <a:gd name="connsiteY0" fmla="*/ 0 h 24206"/>
              <a:gd name="connsiteX1" fmla="*/ 5257 w 5257"/>
              <a:gd name="connsiteY1" fmla="*/ 12547 h 24206"/>
              <a:gd name="connsiteX2" fmla="*/ 0 w 5257"/>
              <a:gd name="connsiteY2" fmla="*/ 24206 h 24206"/>
              <a:gd name="connsiteX3" fmla="*/ 3924 w 5257"/>
              <a:gd name="connsiteY3" fmla="*/ 0 h 2420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5257" h="24206">
                <a:moveTo>
                  <a:pt x="3924" y="0"/>
                </a:moveTo>
                <a:cubicBezTo>
                  <a:pt x="3924" y="0"/>
                  <a:pt x="9258" y="1333"/>
                  <a:pt x="5257" y="12547"/>
                </a:cubicBezTo>
                <a:cubicBezTo>
                  <a:pt x="5257" y="12547"/>
                  <a:pt x="3479" y="21005"/>
                  <a:pt x="0" y="24206"/>
                </a:cubicBezTo>
                <a:lnTo>
                  <a:pt x="3924" y="0"/>
                </a:ln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78696" y="1427380"/>
            <a:ext cx="61404" cy="59134"/>
          </a:xfrm>
          <a:custGeom>
            <a:avLst/>
            <a:gdLst>
              <a:gd name="connsiteX0" fmla="*/ 61404 w 61404"/>
              <a:gd name="connsiteY0" fmla="*/ 4600 h 59134"/>
              <a:gd name="connsiteX1" fmla="*/ 56870 w 61404"/>
              <a:gd name="connsiteY1" fmla="*/ 17948 h 59134"/>
              <a:gd name="connsiteX2" fmla="*/ 36588 w 61404"/>
              <a:gd name="connsiteY2" fmla="*/ 25276 h 59134"/>
              <a:gd name="connsiteX3" fmla="*/ 15494 w 61404"/>
              <a:gd name="connsiteY3" fmla="*/ 32883 h 59134"/>
              <a:gd name="connsiteX4" fmla="*/ 6413 w 61404"/>
              <a:gd name="connsiteY4" fmla="*/ 43297 h 59134"/>
              <a:gd name="connsiteX5" fmla="*/ 6680 w 61404"/>
              <a:gd name="connsiteY5" fmla="*/ 59134 h 59134"/>
              <a:gd name="connsiteX6" fmla="*/ 2146 w 61404"/>
              <a:gd name="connsiteY6" fmla="*/ 54409 h 59134"/>
              <a:gd name="connsiteX7" fmla="*/ 0 w 61404"/>
              <a:gd name="connsiteY7" fmla="*/ 33340 h 59134"/>
              <a:gd name="connsiteX8" fmla="*/ 28841 w 61404"/>
              <a:gd name="connsiteY8" fmla="*/ 1400 h 59134"/>
              <a:gd name="connsiteX9" fmla="*/ 61404 w 61404"/>
              <a:gd name="connsiteY9" fmla="*/ 4600 h 5913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61404" h="59134">
                <a:moveTo>
                  <a:pt x="61404" y="4600"/>
                </a:moveTo>
                <a:lnTo>
                  <a:pt x="56870" y="17948"/>
                </a:lnTo>
                <a:cubicBezTo>
                  <a:pt x="56870" y="17948"/>
                  <a:pt x="44589" y="12601"/>
                  <a:pt x="36588" y="25276"/>
                </a:cubicBezTo>
                <a:cubicBezTo>
                  <a:pt x="36588" y="25276"/>
                  <a:pt x="33908" y="36629"/>
                  <a:pt x="15494" y="32883"/>
                </a:cubicBezTo>
                <a:cubicBezTo>
                  <a:pt x="15494" y="32883"/>
                  <a:pt x="7759" y="32616"/>
                  <a:pt x="6413" y="43297"/>
                </a:cubicBezTo>
                <a:lnTo>
                  <a:pt x="6680" y="59134"/>
                </a:lnTo>
                <a:cubicBezTo>
                  <a:pt x="6680" y="59134"/>
                  <a:pt x="5969" y="57724"/>
                  <a:pt x="2146" y="54409"/>
                </a:cubicBezTo>
                <a:cubicBezTo>
                  <a:pt x="2146" y="54409"/>
                  <a:pt x="-1447" y="46358"/>
                  <a:pt x="0" y="33340"/>
                </a:cubicBezTo>
                <a:cubicBezTo>
                  <a:pt x="0" y="33340"/>
                  <a:pt x="5080" y="5400"/>
                  <a:pt x="28841" y="1400"/>
                </a:cubicBezTo>
                <a:cubicBezTo>
                  <a:pt x="28841" y="1400"/>
                  <a:pt x="48323" y="-3400"/>
                  <a:pt x="61404" y="4600"/>
                </a:cubicBezTo>
              </a:path>
            </a:pathLst>
          </a:custGeom>
          <a:solidFill>
            <a:srgbClr val="32090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35564" y="1431984"/>
            <a:ext cx="25193" cy="54051"/>
          </a:xfrm>
          <a:custGeom>
            <a:avLst/>
            <a:gdLst>
              <a:gd name="connsiteX0" fmla="*/ 1333 w 25193"/>
              <a:gd name="connsiteY0" fmla="*/ 14147 h 54051"/>
              <a:gd name="connsiteX1" fmla="*/ 12801 w 25193"/>
              <a:gd name="connsiteY1" fmla="*/ 30149 h 54051"/>
              <a:gd name="connsiteX2" fmla="*/ 18148 w 25193"/>
              <a:gd name="connsiteY2" fmla="*/ 47510 h 54051"/>
              <a:gd name="connsiteX3" fmla="*/ 19608 w 25193"/>
              <a:gd name="connsiteY3" fmla="*/ 54051 h 54051"/>
              <a:gd name="connsiteX4" fmla="*/ 23228 w 25193"/>
              <a:gd name="connsiteY4" fmla="*/ 47510 h 54051"/>
              <a:gd name="connsiteX5" fmla="*/ 21348 w 25193"/>
              <a:gd name="connsiteY5" fmla="*/ 17335 h 54051"/>
              <a:gd name="connsiteX6" fmla="*/ 4534 w 25193"/>
              <a:gd name="connsiteY6" fmla="*/ 0 h 54051"/>
              <a:gd name="connsiteX7" fmla="*/ 0 w 25193"/>
              <a:gd name="connsiteY7" fmla="*/ 13335 h 54051"/>
              <a:gd name="connsiteX8" fmla="*/ 1333 w 25193"/>
              <a:gd name="connsiteY8" fmla="*/ 14147 h 540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25193" h="54051">
                <a:moveTo>
                  <a:pt x="1333" y="14147"/>
                </a:moveTo>
                <a:cubicBezTo>
                  <a:pt x="1333" y="14147"/>
                  <a:pt x="12281" y="17881"/>
                  <a:pt x="12801" y="30149"/>
                </a:cubicBezTo>
                <a:cubicBezTo>
                  <a:pt x="12801" y="30149"/>
                  <a:pt x="10401" y="41630"/>
                  <a:pt x="18148" y="47510"/>
                </a:cubicBezTo>
                <a:cubicBezTo>
                  <a:pt x="18148" y="47510"/>
                  <a:pt x="18275" y="46037"/>
                  <a:pt x="19608" y="54051"/>
                </a:cubicBezTo>
                <a:cubicBezTo>
                  <a:pt x="19608" y="54051"/>
                  <a:pt x="20815" y="47510"/>
                  <a:pt x="23228" y="47510"/>
                </a:cubicBezTo>
                <a:cubicBezTo>
                  <a:pt x="23228" y="47510"/>
                  <a:pt x="29095" y="30416"/>
                  <a:pt x="21348" y="17335"/>
                </a:cubicBezTo>
                <a:cubicBezTo>
                  <a:pt x="21348" y="17335"/>
                  <a:pt x="18681" y="5333"/>
                  <a:pt x="4534" y="0"/>
                </a:cubicBezTo>
                <a:lnTo>
                  <a:pt x="0" y="13335"/>
                </a:lnTo>
                <a:lnTo>
                  <a:pt x="1333" y="14147"/>
                </a:lnTo>
              </a:path>
            </a:pathLst>
          </a:custGeom>
          <a:solidFill>
            <a:srgbClr val="32090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75373" y="1552290"/>
            <a:ext cx="15700" cy="87198"/>
          </a:xfrm>
          <a:custGeom>
            <a:avLst/>
            <a:gdLst>
              <a:gd name="connsiteX0" fmla="*/ 15700 w 15700"/>
              <a:gd name="connsiteY0" fmla="*/ 0 h 87198"/>
              <a:gd name="connsiteX1" fmla="*/ 5730 w 15700"/>
              <a:gd name="connsiteY1" fmla="*/ 86131 h 87198"/>
              <a:gd name="connsiteX2" fmla="*/ 3254 w 15700"/>
              <a:gd name="connsiteY2" fmla="*/ 87198 h 87198"/>
              <a:gd name="connsiteX3" fmla="*/ 15700 w 15700"/>
              <a:gd name="connsiteY3" fmla="*/ 0 h 871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5700" h="87198">
                <a:moveTo>
                  <a:pt x="15700" y="0"/>
                </a:moveTo>
                <a:cubicBezTo>
                  <a:pt x="15700" y="0"/>
                  <a:pt x="-6715" y="43421"/>
                  <a:pt x="5730" y="86131"/>
                </a:cubicBezTo>
                <a:lnTo>
                  <a:pt x="3254" y="87198"/>
                </a:lnTo>
                <a:cubicBezTo>
                  <a:pt x="3254" y="87198"/>
                  <a:pt x="-9572" y="46621"/>
                  <a:pt x="15700" y="0"/>
                </a:cubicBez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46767" y="1551123"/>
            <a:ext cx="15681" cy="86156"/>
          </a:xfrm>
          <a:custGeom>
            <a:avLst/>
            <a:gdLst>
              <a:gd name="connsiteX0" fmla="*/ 0 w 15681"/>
              <a:gd name="connsiteY0" fmla="*/ 0 h 86156"/>
              <a:gd name="connsiteX1" fmla="*/ 9652 w 15681"/>
              <a:gd name="connsiteY1" fmla="*/ 85306 h 86156"/>
              <a:gd name="connsiteX2" fmla="*/ 12407 w 15681"/>
              <a:gd name="connsiteY2" fmla="*/ 86156 h 86156"/>
              <a:gd name="connsiteX3" fmla="*/ 0 w 15681"/>
              <a:gd name="connsiteY3" fmla="*/ 0 h 861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5681" h="86156">
                <a:moveTo>
                  <a:pt x="0" y="0"/>
                </a:moveTo>
                <a:cubicBezTo>
                  <a:pt x="0" y="0"/>
                  <a:pt x="22110" y="42608"/>
                  <a:pt x="9652" y="85306"/>
                </a:cubicBezTo>
                <a:lnTo>
                  <a:pt x="12407" y="86156"/>
                </a:lnTo>
                <a:cubicBezTo>
                  <a:pt x="12407" y="86156"/>
                  <a:pt x="25273" y="46609"/>
                  <a:pt x="0" y="0"/>
                </a:cubicBez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5244" y="1485268"/>
            <a:ext cx="1866" cy="11214"/>
          </a:xfrm>
          <a:custGeom>
            <a:avLst/>
            <a:gdLst>
              <a:gd name="connsiteX0" fmla="*/ 1866 w 1866"/>
              <a:gd name="connsiteY0" fmla="*/ 0 h 11214"/>
              <a:gd name="connsiteX1" fmla="*/ 1333 w 1866"/>
              <a:gd name="connsiteY1" fmla="*/ 7213 h 11214"/>
              <a:gd name="connsiteX2" fmla="*/ 0 w 1866"/>
              <a:gd name="connsiteY2" fmla="*/ 11214 h 11214"/>
              <a:gd name="connsiteX3" fmla="*/ 1866 w 1866"/>
              <a:gd name="connsiteY3" fmla="*/ 0 h 1121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866" h="11214">
                <a:moveTo>
                  <a:pt x="1866" y="0"/>
                </a:moveTo>
                <a:cubicBezTo>
                  <a:pt x="1866" y="0"/>
                  <a:pt x="3733" y="-800"/>
                  <a:pt x="1333" y="7213"/>
                </a:cubicBezTo>
                <a:lnTo>
                  <a:pt x="0" y="11214"/>
                </a:lnTo>
                <a:lnTo>
                  <a:pt x="1866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5462" y="1446132"/>
            <a:ext cx="51435" cy="42608"/>
          </a:xfrm>
          <a:custGeom>
            <a:avLst/>
            <a:gdLst>
              <a:gd name="connsiteX0" fmla="*/ 51435 w 51435"/>
              <a:gd name="connsiteY0" fmla="*/ 0 h 42608"/>
              <a:gd name="connsiteX1" fmla="*/ 29895 w 51435"/>
              <a:gd name="connsiteY1" fmla="*/ 5956 h 42608"/>
              <a:gd name="connsiteX2" fmla="*/ 23672 w 51435"/>
              <a:gd name="connsiteY2" fmla="*/ 13246 h 42608"/>
              <a:gd name="connsiteX3" fmla="*/ 9436 w 51435"/>
              <a:gd name="connsiteY3" fmla="*/ 13779 h 42608"/>
              <a:gd name="connsiteX4" fmla="*/ 190 w 51435"/>
              <a:gd name="connsiteY4" fmla="*/ 21615 h 42608"/>
              <a:gd name="connsiteX5" fmla="*/ 0 w 51435"/>
              <a:gd name="connsiteY5" fmla="*/ 37274 h 42608"/>
              <a:gd name="connsiteX6" fmla="*/ 1434 w 51435"/>
              <a:gd name="connsiteY6" fmla="*/ 42608 h 42608"/>
              <a:gd name="connsiteX7" fmla="*/ 16560 w 51435"/>
              <a:gd name="connsiteY7" fmla="*/ 21615 h 42608"/>
              <a:gd name="connsiteX8" fmla="*/ 34886 w 51435"/>
              <a:gd name="connsiteY8" fmla="*/ 10223 h 42608"/>
              <a:gd name="connsiteX9" fmla="*/ 51435 w 51435"/>
              <a:gd name="connsiteY9" fmla="*/ 0 h 4260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51435" h="42608">
                <a:moveTo>
                  <a:pt x="51435" y="0"/>
                </a:moveTo>
                <a:cubicBezTo>
                  <a:pt x="51435" y="0"/>
                  <a:pt x="41109" y="-6324"/>
                  <a:pt x="29895" y="5956"/>
                </a:cubicBezTo>
                <a:cubicBezTo>
                  <a:pt x="29895" y="5956"/>
                  <a:pt x="28308" y="11468"/>
                  <a:pt x="23672" y="13246"/>
                </a:cubicBezTo>
                <a:cubicBezTo>
                  <a:pt x="23672" y="13246"/>
                  <a:pt x="17614" y="16090"/>
                  <a:pt x="9436" y="13779"/>
                </a:cubicBezTo>
                <a:cubicBezTo>
                  <a:pt x="9436" y="13779"/>
                  <a:pt x="3200" y="12179"/>
                  <a:pt x="190" y="21615"/>
                </a:cubicBezTo>
                <a:cubicBezTo>
                  <a:pt x="190" y="21615"/>
                  <a:pt x="-1765" y="30873"/>
                  <a:pt x="0" y="37274"/>
                </a:cubicBezTo>
                <a:cubicBezTo>
                  <a:pt x="0" y="37274"/>
                  <a:pt x="1244" y="41008"/>
                  <a:pt x="1434" y="42608"/>
                </a:cubicBezTo>
                <a:cubicBezTo>
                  <a:pt x="1434" y="42608"/>
                  <a:pt x="3924" y="25704"/>
                  <a:pt x="16560" y="21615"/>
                </a:cubicBezTo>
                <a:cubicBezTo>
                  <a:pt x="16560" y="21615"/>
                  <a:pt x="30962" y="18046"/>
                  <a:pt x="34886" y="10223"/>
                </a:cubicBezTo>
                <a:cubicBezTo>
                  <a:pt x="34886" y="10223"/>
                  <a:pt x="41998" y="-1003"/>
                  <a:pt x="51435" y="0"/>
                </a:cubicBezTo>
              </a:path>
            </a:pathLst>
          </a:custGeom>
          <a:solidFill>
            <a:srgbClr val="dca58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42954" y="1462135"/>
            <a:ext cx="11557" cy="45288"/>
          </a:xfrm>
          <a:custGeom>
            <a:avLst/>
            <a:gdLst>
              <a:gd name="connsiteX0" fmla="*/ 11557 w 11557"/>
              <a:gd name="connsiteY0" fmla="*/ 25717 h 45288"/>
              <a:gd name="connsiteX1" fmla="*/ 0 w 11557"/>
              <a:gd name="connsiteY1" fmla="*/ 45288 h 45288"/>
              <a:gd name="connsiteX2" fmla="*/ 7645 w 11557"/>
              <a:gd name="connsiteY2" fmla="*/ 14681 h 45288"/>
              <a:gd name="connsiteX3" fmla="*/ 5410 w 11557"/>
              <a:gd name="connsiteY3" fmla="*/ 0 h 45288"/>
              <a:gd name="connsiteX4" fmla="*/ 10756 w 11557"/>
              <a:gd name="connsiteY4" fmla="*/ 17360 h 45288"/>
              <a:gd name="connsiteX5" fmla="*/ 11557 w 11557"/>
              <a:gd name="connsiteY5" fmla="*/ 25717 h 452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11557" h="45288">
                <a:moveTo>
                  <a:pt x="11557" y="25717"/>
                </a:moveTo>
                <a:cubicBezTo>
                  <a:pt x="11557" y="25717"/>
                  <a:pt x="10845" y="39243"/>
                  <a:pt x="0" y="45288"/>
                </a:cubicBezTo>
                <a:cubicBezTo>
                  <a:pt x="0" y="45288"/>
                  <a:pt x="12801" y="32486"/>
                  <a:pt x="7645" y="14681"/>
                </a:cubicBezTo>
                <a:cubicBezTo>
                  <a:pt x="7645" y="14681"/>
                  <a:pt x="3009" y="11823"/>
                  <a:pt x="5410" y="0"/>
                </a:cubicBezTo>
                <a:cubicBezTo>
                  <a:pt x="5410" y="0"/>
                  <a:pt x="4800" y="10591"/>
                  <a:pt x="10756" y="17360"/>
                </a:cubicBezTo>
                <a:cubicBezTo>
                  <a:pt x="10756" y="17360"/>
                  <a:pt x="12801" y="20561"/>
                  <a:pt x="11557" y="25717"/>
                </a:cubicBezTo>
              </a:path>
            </a:pathLst>
          </a:custGeom>
          <a:solidFill>
            <a:srgbClr val="dca58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37567" y="1432505"/>
            <a:ext cx="4673" cy="14020"/>
          </a:xfrm>
          <a:custGeom>
            <a:avLst/>
            <a:gdLst>
              <a:gd name="connsiteX0" fmla="*/ 3327 w 4673"/>
              <a:gd name="connsiteY0" fmla="*/ 0 h 14020"/>
              <a:gd name="connsiteX1" fmla="*/ 0 w 4673"/>
              <a:gd name="connsiteY1" fmla="*/ 14020 h 14020"/>
              <a:gd name="connsiteX2" fmla="*/ 4673 w 4673"/>
              <a:gd name="connsiteY2" fmla="*/ 393 h 14020"/>
              <a:gd name="connsiteX3" fmla="*/ 3327 w 4673"/>
              <a:gd name="connsiteY3" fmla="*/ 0 h 1402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673" h="14020">
                <a:moveTo>
                  <a:pt x="3327" y="0"/>
                </a:moveTo>
                <a:cubicBezTo>
                  <a:pt x="3327" y="0"/>
                  <a:pt x="2933" y="8407"/>
                  <a:pt x="0" y="14020"/>
                </a:cubicBezTo>
                <a:cubicBezTo>
                  <a:pt x="0" y="14020"/>
                  <a:pt x="1994" y="10680"/>
                  <a:pt x="4673" y="393"/>
                </a:cubicBezTo>
                <a:lnTo>
                  <a:pt x="3327" y="0"/>
                </a:lnTo>
              </a:path>
            </a:pathLst>
          </a:custGeom>
          <a:solidFill>
            <a:srgbClr val="4d331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4848" y="1457069"/>
            <a:ext cx="27495" cy="14274"/>
          </a:xfrm>
          <a:custGeom>
            <a:avLst/>
            <a:gdLst>
              <a:gd name="connsiteX0" fmla="*/ 27495 w 27495"/>
              <a:gd name="connsiteY0" fmla="*/ 0 h 14274"/>
              <a:gd name="connsiteX1" fmla="*/ 11468 w 27495"/>
              <a:gd name="connsiteY1" fmla="*/ 3009 h 14274"/>
              <a:gd name="connsiteX2" fmla="*/ 0 w 27495"/>
              <a:gd name="connsiteY2" fmla="*/ 14274 h 14274"/>
              <a:gd name="connsiteX3" fmla="*/ 8470 w 27495"/>
              <a:gd name="connsiteY3" fmla="*/ 1803 h 14274"/>
              <a:gd name="connsiteX4" fmla="*/ 14274 w 27495"/>
              <a:gd name="connsiteY4" fmla="*/ 2463 h 14274"/>
              <a:gd name="connsiteX5" fmla="*/ 27495 w 27495"/>
              <a:gd name="connsiteY5" fmla="*/ 0 h 1427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27495" h="14274">
                <a:moveTo>
                  <a:pt x="27495" y="0"/>
                </a:moveTo>
                <a:cubicBezTo>
                  <a:pt x="27495" y="0"/>
                  <a:pt x="23088" y="6210"/>
                  <a:pt x="11468" y="3009"/>
                </a:cubicBezTo>
                <a:cubicBezTo>
                  <a:pt x="11468" y="3009"/>
                  <a:pt x="2603" y="-215"/>
                  <a:pt x="0" y="14274"/>
                </a:cubicBezTo>
                <a:cubicBezTo>
                  <a:pt x="0" y="14274"/>
                  <a:pt x="203" y="3606"/>
                  <a:pt x="8470" y="1803"/>
                </a:cubicBezTo>
                <a:cubicBezTo>
                  <a:pt x="8470" y="1803"/>
                  <a:pt x="10401" y="1066"/>
                  <a:pt x="14274" y="2463"/>
                </a:cubicBezTo>
                <a:cubicBezTo>
                  <a:pt x="14274" y="2463"/>
                  <a:pt x="21615" y="4940"/>
                  <a:pt x="27495" y="0"/>
                </a:cubicBezTo>
              </a:path>
            </a:pathLst>
          </a:custGeom>
          <a:solidFill>
            <a:srgbClr val="4d331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1828" y="1481171"/>
            <a:ext cx="3987" cy="18249"/>
          </a:xfrm>
          <a:custGeom>
            <a:avLst/>
            <a:gdLst>
              <a:gd name="connsiteX0" fmla="*/ 2222 w 3987"/>
              <a:gd name="connsiteY0" fmla="*/ 0 h 18249"/>
              <a:gd name="connsiteX1" fmla="*/ 3886 w 3987"/>
              <a:gd name="connsiteY1" fmla="*/ 4292 h 18249"/>
              <a:gd name="connsiteX2" fmla="*/ 3327 w 3987"/>
              <a:gd name="connsiteY2" fmla="*/ 12572 h 18249"/>
              <a:gd name="connsiteX3" fmla="*/ 3987 w 3987"/>
              <a:gd name="connsiteY3" fmla="*/ 18249 h 18249"/>
              <a:gd name="connsiteX4" fmla="*/ 0 w 3987"/>
              <a:gd name="connsiteY4" fmla="*/ 11531 h 18249"/>
              <a:gd name="connsiteX5" fmla="*/ 2222 w 3987"/>
              <a:gd name="connsiteY5" fmla="*/ 0 h 1824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3987" h="18249">
                <a:moveTo>
                  <a:pt x="2222" y="0"/>
                </a:moveTo>
                <a:cubicBezTo>
                  <a:pt x="2222" y="0"/>
                  <a:pt x="3327" y="2095"/>
                  <a:pt x="3886" y="4292"/>
                </a:cubicBezTo>
                <a:cubicBezTo>
                  <a:pt x="3886" y="4292"/>
                  <a:pt x="1994" y="9436"/>
                  <a:pt x="3327" y="12572"/>
                </a:cubicBezTo>
                <a:lnTo>
                  <a:pt x="3987" y="18249"/>
                </a:lnTo>
                <a:cubicBezTo>
                  <a:pt x="3987" y="18249"/>
                  <a:pt x="889" y="17195"/>
                  <a:pt x="0" y="11531"/>
                </a:cubicBezTo>
                <a:cubicBezTo>
                  <a:pt x="0" y="11531"/>
                  <a:pt x="-4229" y="-3568"/>
                  <a:pt x="2222" y="0"/>
                </a:cubicBez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3692" y="1485447"/>
            <a:ext cx="1866" cy="11214"/>
          </a:xfrm>
          <a:custGeom>
            <a:avLst/>
            <a:gdLst>
              <a:gd name="connsiteX0" fmla="*/ 0 w 1866"/>
              <a:gd name="connsiteY0" fmla="*/ 0 h 11214"/>
              <a:gd name="connsiteX1" fmla="*/ 533 w 1866"/>
              <a:gd name="connsiteY1" fmla="*/ 7213 h 11214"/>
              <a:gd name="connsiteX2" fmla="*/ 1866 w 1866"/>
              <a:gd name="connsiteY2" fmla="*/ 11214 h 11214"/>
              <a:gd name="connsiteX3" fmla="*/ 0 w 1866"/>
              <a:gd name="connsiteY3" fmla="*/ 0 h 1121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866" h="11214">
                <a:moveTo>
                  <a:pt x="0" y="0"/>
                </a:moveTo>
                <a:cubicBezTo>
                  <a:pt x="0" y="0"/>
                  <a:pt x="-1879" y="-800"/>
                  <a:pt x="533" y="7213"/>
                </a:cubicBezTo>
                <a:lnTo>
                  <a:pt x="1866" y="11214"/>
                </a:lnTo>
                <a:lnTo>
                  <a:pt x="0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6713" y="1487852"/>
            <a:ext cx="11569" cy="20472"/>
          </a:xfrm>
          <a:custGeom>
            <a:avLst/>
            <a:gdLst>
              <a:gd name="connsiteX0" fmla="*/ 0 w 11569"/>
              <a:gd name="connsiteY0" fmla="*/ 4813 h 20472"/>
              <a:gd name="connsiteX1" fmla="*/ 11569 w 11569"/>
              <a:gd name="connsiteY1" fmla="*/ 20472 h 20472"/>
              <a:gd name="connsiteX2" fmla="*/ 355 w 11569"/>
              <a:gd name="connsiteY2" fmla="*/ 0 h 20472"/>
              <a:gd name="connsiteX3" fmla="*/ 0 w 11569"/>
              <a:gd name="connsiteY3" fmla="*/ 4813 h 204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1569" h="20472">
                <a:moveTo>
                  <a:pt x="0" y="4813"/>
                </a:moveTo>
                <a:cubicBezTo>
                  <a:pt x="0" y="4813"/>
                  <a:pt x="-711" y="16192"/>
                  <a:pt x="11569" y="20472"/>
                </a:cubicBezTo>
                <a:cubicBezTo>
                  <a:pt x="11569" y="20472"/>
                  <a:pt x="711" y="16370"/>
                  <a:pt x="355" y="0"/>
                </a:cubicBezTo>
                <a:lnTo>
                  <a:pt x="0" y="4813"/>
                </a:lnTo>
              </a:path>
            </a:pathLst>
          </a:custGeom>
          <a:solidFill>
            <a:srgbClr val="dca58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19398" y="1551155"/>
            <a:ext cx="20231" cy="19951"/>
          </a:xfrm>
          <a:custGeom>
            <a:avLst/>
            <a:gdLst>
              <a:gd name="connsiteX0" fmla="*/ 0 w 20231"/>
              <a:gd name="connsiteY0" fmla="*/ 0 h 19951"/>
              <a:gd name="connsiteX1" fmla="*/ 13258 w 20231"/>
              <a:gd name="connsiteY1" fmla="*/ 10147 h 19951"/>
              <a:gd name="connsiteX2" fmla="*/ 20230 w 20231"/>
              <a:gd name="connsiteY2" fmla="*/ 19951 h 19951"/>
              <a:gd name="connsiteX3" fmla="*/ 0 w 20231"/>
              <a:gd name="connsiteY3" fmla="*/ 0 h 199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0231" h="19951">
                <a:moveTo>
                  <a:pt x="0" y="0"/>
                </a:moveTo>
                <a:cubicBezTo>
                  <a:pt x="0" y="0"/>
                  <a:pt x="7073" y="2501"/>
                  <a:pt x="13258" y="10147"/>
                </a:cubicBezTo>
                <a:cubicBezTo>
                  <a:pt x="13258" y="10147"/>
                  <a:pt x="18440" y="16357"/>
                  <a:pt x="20230" y="19951"/>
                </a:cubicBezTo>
                <a:cubicBezTo>
                  <a:pt x="20230" y="19951"/>
                  <a:pt x="13449" y="3543"/>
                  <a:pt x="0" y="0"/>
                </a:cubicBezTo>
              </a:path>
            </a:pathLst>
          </a:custGeom>
          <a:solidFill>
            <a:srgbClr val="e0e1e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99637" y="1550955"/>
            <a:ext cx="20243" cy="19939"/>
          </a:xfrm>
          <a:custGeom>
            <a:avLst/>
            <a:gdLst>
              <a:gd name="connsiteX0" fmla="*/ 20243 w 20243"/>
              <a:gd name="connsiteY0" fmla="*/ 0 h 19939"/>
              <a:gd name="connsiteX1" fmla="*/ 6984 w 20243"/>
              <a:gd name="connsiteY1" fmla="*/ 10134 h 19939"/>
              <a:gd name="connsiteX2" fmla="*/ 0 w 20243"/>
              <a:gd name="connsiteY2" fmla="*/ 19938 h 19939"/>
              <a:gd name="connsiteX3" fmla="*/ 20243 w 20243"/>
              <a:gd name="connsiteY3" fmla="*/ 0 h 1993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0243" h="19939">
                <a:moveTo>
                  <a:pt x="20243" y="0"/>
                </a:moveTo>
                <a:cubicBezTo>
                  <a:pt x="20243" y="0"/>
                  <a:pt x="13169" y="2489"/>
                  <a:pt x="6984" y="10134"/>
                </a:cubicBezTo>
                <a:cubicBezTo>
                  <a:pt x="6984" y="10134"/>
                  <a:pt x="1790" y="16357"/>
                  <a:pt x="0" y="19938"/>
                </a:cubicBezTo>
                <a:cubicBezTo>
                  <a:pt x="0" y="19938"/>
                  <a:pt x="6807" y="3530"/>
                  <a:pt x="20243" y="0"/>
                </a:cubicBezTo>
              </a:path>
            </a:pathLst>
          </a:custGeom>
          <a:solidFill>
            <a:srgbClr val="e0e1e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67276" y="1559427"/>
            <a:ext cx="45237" cy="84226"/>
          </a:xfrm>
          <a:custGeom>
            <a:avLst/>
            <a:gdLst>
              <a:gd name="connsiteX0" fmla="*/ 0 w 45237"/>
              <a:gd name="connsiteY0" fmla="*/ 393 h 84226"/>
              <a:gd name="connsiteX1" fmla="*/ 45237 w 45237"/>
              <a:gd name="connsiteY1" fmla="*/ 84226 h 84226"/>
              <a:gd name="connsiteX2" fmla="*/ 622 w 45237"/>
              <a:gd name="connsiteY2" fmla="*/ 0 h 84226"/>
              <a:gd name="connsiteX3" fmla="*/ 0 w 45237"/>
              <a:gd name="connsiteY3" fmla="*/ 393 h 8422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237" h="84226">
                <a:moveTo>
                  <a:pt x="0" y="393"/>
                </a:moveTo>
                <a:cubicBezTo>
                  <a:pt x="0" y="393"/>
                  <a:pt x="19430" y="56629"/>
                  <a:pt x="45237" y="84226"/>
                </a:cubicBezTo>
                <a:cubicBezTo>
                  <a:pt x="45237" y="84226"/>
                  <a:pt x="15925" y="45377"/>
                  <a:pt x="622" y="0"/>
                </a:cubicBezTo>
                <a:lnTo>
                  <a:pt x="0" y="393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67277" y="1551011"/>
            <a:ext cx="13335" cy="8813"/>
          </a:xfrm>
          <a:custGeom>
            <a:avLst/>
            <a:gdLst>
              <a:gd name="connsiteX0" fmla="*/ 0 w 13335"/>
              <a:gd name="connsiteY0" fmla="*/ 8813 h 8813"/>
              <a:gd name="connsiteX1" fmla="*/ 13335 w 13335"/>
              <a:gd name="connsiteY1" fmla="*/ 990 h 8813"/>
              <a:gd name="connsiteX2" fmla="*/ 11620 w 13335"/>
              <a:gd name="connsiteY2" fmla="*/ 0 h 8813"/>
              <a:gd name="connsiteX3" fmla="*/ 0 w 13335"/>
              <a:gd name="connsiteY3" fmla="*/ 8813 h 881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3335" h="8813">
                <a:moveTo>
                  <a:pt x="0" y="8813"/>
                </a:moveTo>
                <a:lnTo>
                  <a:pt x="13335" y="990"/>
                </a:lnTo>
                <a:lnTo>
                  <a:pt x="11620" y="0"/>
                </a:lnTo>
                <a:lnTo>
                  <a:pt x="0" y="8813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71095" y="1543001"/>
            <a:ext cx="11302" cy="9359"/>
          </a:xfrm>
          <a:custGeom>
            <a:avLst/>
            <a:gdLst>
              <a:gd name="connsiteX0" fmla="*/ 9144 w 11302"/>
              <a:gd name="connsiteY0" fmla="*/ 9359 h 9359"/>
              <a:gd name="connsiteX1" fmla="*/ 11302 w 11302"/>
              <a:gd name="connsiteY1" fmla="*/ 8127 h 9359"/>
              <a:gd name="connsiteX2" fmla="*/ 0 w 11302"/>
              <a:gd name="connsiteY2" fmla="*/ 0 h 9359"/>
              <a:gd name="connsiteX3" fmla="*/ 9144 w 11302"/>
              <a:gd name="connsiteY3" fmla="*/ 9359 h 935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1302" h="9359">
                <a:moveTo>
                  <a:pt x="9144" y="9359"/>
                </a:moveTo>
                <a:lnTo>
                  <a:pt x="11302" y="8127"/>
                </a:lnTo>
                <a:lnTo>
                  <a:pt x="0" y="0"/>
                </a:lnTo>
                <a:lnTo>
                  <a:pt x="9144" y="9359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27215" y="1560098"/>
            <a:ext cx="45377" cy="85204"/>
          </a:xfrm>
          <a:custGeom>
            <a:avLst/>
            <a:gdLst>
              <a:gd name="connsiteX0" fmla="*/ 45377 w 45377"/>
              <a:gd name="connsiteY0" fmla="*/ 406 h 85204"/>
              <a:gd name="connsiteX1" fmla="*/ 0 w 45377"/>
              <a:gd name="connsiteY1" fmla="*/ 85204 h 85204"/>
              <a:gd name="connsiteX2" fmla="*/ 44450 w 45377"/>
              <a:gd name="connsiteY2" fmla="*/ 0 h 85204"/>
              <a:gd name="connsiteX3" fmla="*/ 45377 w 45377"/>
              <a:gd name="connsiteY3" fmla="*/ 406 h 8520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377" h="85204">
                <a:moveTo>
                  <a:pt x="45377" y="406"/>
                </a:moveTo>
                <a:cubicBezTo>
                  <a:pt x="45377" y="406"/>
                  <a:pt x="25095" y="57721"/>
                  <a:pt x="0" y="85204"/>
                </a:cubicBezTo>
                <a:cubicBezTo>
                  <a:pt x="0" y="85204"/>
                  <a:pt x="29146" y="45377"/>
                  <a:pt x="44450" y="0"/>
                </a:cubicBezTo>
                <a:lnTo>
                  <a:pt x="45377" y="406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8832" y="1551815"/>
            <a:ext cx="13766" cy="8686"/>
          </a:xfrm>
          <a:custGeom>
            <a:avLst/>
            <a:gdLst>
              <a:gd name="connsiteX0" fmla="*/ 0 w 13766"/>
              <a:gd name="connsiteY0" fmla="*/ 888 h 8686"/>
              <a:gd name="connsiteX1" fmla="*/ 13766 w 13766"/>
              <a:gd name="connsiteY1" fmla="*/ 8686 h 8686"/>
              <a:gd name="connsiteX2" fmla="*/ 1244 w 13766"/>
              <a:gd name="connsiteY2" fmla="*/ 0 h 8686"/>
              <a:gd name="connsiteX3" fmla="*/ 0 w 13766"/>
              <a:gd name="connsiteY3" fmla="*/ 888 h 868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3766" h="8686">
                <a:moveTo>
                  <a:pt x="0" y="888"/>
                </a:moveTo>
                <a:lnTo>
                  <a:pt x="13766" y="8686"/>
                </a:lnTo>
                <a:lnTo>
                  <a:pt x="1244" y="0"/>
                </a:lnTo>
                <a:lnTo>
                  <a:pt x="0" y="888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7346" y="1543949"/>
            <a:ext cx="10985" cy="9207"/>
          </a:xfrm>
          <a:custGeom>
            <a:avLst/>
            <a:gdLst>
              <a:gd name="connsiteX0" fmla="*/ 0 w 10985"/>
              <a:gd name="connsiteY0" fmla="*/ 8115 h 9207"/>
              <a:gd name="connsiteX1" fmla="*/ 2501 w 10985"/>
              <a:gd name="connsiteY1" fmla="*/ 9207 h 9207"/>
              <a:gd name="connsiteX2" fmla="*/ 10985 w 10985"/>
              <a:gd name="connsiteY2" fmla="*/ 0 h 9207"/>
              <a:gd name="connsiteX3" fmla="*/ 0 w 10985"/>
              <a:gd name="connsiteY3" fmla="*/ 8115 h 92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985" h="9207">
                <a:moveTo>
                  <a:pt x="0" y="8115"/>
                </a:moveTo>
                <a:lnTo>
                  <a:pt x="2501" y="9207"/>
                </a:lnTo>
                <a:lnTo>
                  <a:pt x="10985" y="0"/>
                </a:lnTo>
                <a:lnTo>
                  <a:pt x="0" y="8115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2992" y="3265492"/>
            <a:ext cx="5257" cy="24206"/>
          </a:xfrm>
          <a:custGeom>
            <a:avLst/>
            <a:gdLst>
              <a:gd name="connsiteX0" fmla="*/ 3924 w 5257"/>
              <a:gd name="connsiteY0" fmla="*/ 0 h 24206"/>
              <a:gd name="connsiteX1" fmla="*/ 5257 w 5257"/>
              <a:gd name="connsiteY1" fmla="*/ 12547 h 24206"/>
              <a:gd name="connsiteX2" fmla="*/ 0 w 5257"/>
              <a:gd name="connsiteY2" fmla="*/ 24206 h 24206"/>
              <a:gd name="connsiteX3" fmla="*/ 3924 w 5257"/>
              <a:gd name="connsiteY3" fmla="*/ 0 h 2420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5257" h="24206">
                <a:moveTo>
                  <a:pt x="3924" y="0"/>
                </a:moveTo>
                <a:cubicBezTo>
                  <a:pt x="3924" y="0"/>
                  <a:pt x="9258" y="1333"/>
                  <a:pt x="5257" y="12547"/>
                </a:cubicBezTo>
                <a:cubicBezTo>
                  <a:pt x="5257" y="12547"/>
                  <a:pt x="3479" y="21005"/>
                  <a:pt x="0" y="24206"/>
                </a:cubicBezTo>
                <a:lnTo>
                  <a:pt x="3924" y="0"/>
                </a:ln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78696" y="3214989"/>
            <a:ext cx="61404" cy="59134"/>
          </a:xfrm>
          <a:custGeom>
            <a:avLst/>
            <a:gdLst>
              <a:gd name="connsiteX0" fmla="*/ 61404 w 61404"/>
              <a:gd name="connsiteY0" fmla="*/ 4600 h 59134"/>
              <a:gd name="connsiteX1" fmla="*/ 56870 w 61404"/>
              <a:gd name="connsiteY1" fmla="*/ 17948 h 59134"/>
              <a:gd name="connsiteX2" fmla="*/ 36588 w 61404"/>
              <a:gd name="connsiteY2" fmla="*/ 25276 h 59134"/>
              <a:gd name="connsiteX3" fmla="*/ 15494 w 61404"/>
              <a:gd name="connsiteY3" fmla="*/ 32883 h 59134"/>
              <a:gd name="connsiteX4" fmla="*/ 6413 w 61404"/>
              <a:gd name="connsiteY4" fmla="*/ 43297 h 59134"/>
              <a:gd name="connsiteX5" fmla="*/ 6680 w 61404"/>
              <a:gd name="connsiteY5" fmla="*/ 59134 h 59134"/>
              <a:gd name="connsiteX6" fmla="*/ 2146 w 61404"/>
              <a:gd name="connsiteY6" fmla="*/ 54410 h 59134"/>
              <a:gd name="connsiteX7" fmla="*/ 0 w 61404"/>
              <a:gd name="connsiteY7" fmla="*/ 33340 h 59134"/>
              <a:gd name="connsiteX8" fmla="*/ 28841 w 61404"/>
              <a:gd name="connsiteY8" fmla="*/ 1400 h 59134"/>
              <a:gd name="connsiteX9" fmla="*/ 61404 w 61404"/>
              <a:gd name="connsiteY9" fmla="*/ 4600 h 5913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61404" h="59134">
                <a:moveTo>
                  <a:pt x="61404" y="4600"/>
                </a:moveTo>
                <a:lnTo>
                  <a:pt x="56870" y="17948"/>
                </a:lnTo>
                <a:cubicBezTo>
                  <a:pt x="56870" y="17948"/>
                  <a:pt x="44589" y="12601"/>
                  <a:pt x="36588" y="25276"/>
                </a:cubicBezTo>
                <a:cubicBezTo>
                  <a:pt x="36588" y="25276"/>
                  <a:pt x="33908" y="36629"/>
                  <a:pt x="15494" y="32883"/>
                </a:cubicBezTo>
                <a:cubicBezTo>
                  <a:pt x="15494" y="32883"/>
                  <a:pt x="7759" y="32616"/>
                  <a:pt x="6413" y="43297"/>
                </a:cubicBezTo>
                <a:lnTo>
                  <a:pt x="6680" y="59134"/>
                </a:lnTo>
                <a:cubicBezTo>
                  <a:pt x="6680" y="59134"/>
                  <a:pt x="5969" y="57724"/>
                  <a:pt x="2146" y="54410"/>
                </a:cubicBezTo>
                <a:cubicBezTo>
                  <a:pt x="2146" y="54410"/>
                  <a:pt x="-1447" y="46358"/>
                  <a:pt x="0" y="33340"/>
                </a:cubicBezTo>
                <a:cubicBezTo>
                  <a:pt x="0" y="33340"/>
                  <a:pt x="5080" y="5400"/>
                  <a:pt x="28841" y="1400"/>
                </a:cubicBezTo>
                <a:cubicBezTo>
                  <a:pt x="28841" y="1400"/>
                  <a:pt x="48323" y="-3400"/>
                  <a:pt x="61404" y="4600"/>
                </a:cubicBezTo>
              </a:path>
            </a:pathLst>
          </a:custGeom>
          <a:solidFill>
            <a:srgbClr val="32090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35564" y="3219594"/>
            <a:ext cx="25193" cy="54051"/>
          </a:xfrm>
          <a:custGeom>
            <a:avLst/>
            <a:gdLst>
              <a:gd name="connsiteX0" fmla="*/ 1333 w 25193"/>
              <a:gd name="connsiteY0" fmla="*/ 14147 h 54051"/>
              <a:gd name="connsiteX1" fmla="*/ 12801 w 25193"/>
              <a:gd name="connsiteY1" fmla="*/ 30149 h 54051"/>
              <a:gd name="connsiteX2" fmla="*/ 18148 w 25193"/>
              <a:gd name="connsiteY2" fmla="*/ 47510 h 54051"/>
              <a:gd name="connsiteX3" fmla="*/ 19608 w 25193"/>
              <a:gd name="connsiteY3" fmla="*/ 54051 h 54051"/>
              <a:gd name="connsiteX4" fmla="*/ 23228 w 25193"/>
              <a:gd name="connsiteY4" fmla="*/ 47510 h 54051"/>
              <a:gd name="connsiteX5" fmla="*/ 21348 w 25193"/>
              <a:gd name="connsiteY5" fmla="*/ 17335 h 54051"/>
              <a:gd name="connsiteX6" fmla="*/ 4534 w 25193"/>
              <a:gd name="connsiteY6" fmla="*/ 0 h 54051"/>
              <a:gd name="connsiteX7" fmla="*/ 0 w 25193"/>
              <a:gd name="connsiteY7" fmla="*/ 13335 h 54051"/>
              <a:gd name="connsiteX8" fmla="*/ 1333 w 25193"/>
              <a:gd name="connsiteY8" fmla="*/ 14147 h 540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25193" h="54051">
                <a:moveTo>
                  <a:pt x="1333" y="14147"/>
                </a:moveTo>
                <a:cubicBezTo>
                  <a:pt x="1333" y="14147"/>
                  <a:pt x="12281" y="17881"/>
                  <a:pt x="12801" y="30149"/>
                </a:cubicBezTo>
                <a:cubicBezTo>
                  <a:pt x="12801" y="30149"/>
                  <a:pt x="10401" y="41630"/>
                  <a:pt x="18148" y="47510"/>
                </a:cubicBezTo>
                <a:cubicBezTo>
                  <a:pt x="18148" y="47510"/>
                  <a:pt x="18275" y="46037"/>
                  <a:pt x="19608" y="54051"/>
                </a:cubicBezTo>
                <a:cubicBezTo>
                  <a:pt x="19608" y="54051"/>
                  <a:pt x="20815" y="47510"/>
                  <a:pt x="23228" y="47510"/>
                </a:cubicBezTo>
                <a:cubicBezTo>
                  <a:pt x="23228" y="47510"/>
                  <a:pt x="29095" y="30416"/>
                  <a:pt x="21348" y="17335"/>
                </a:cubicBezTo>
                <a:cubicBezTo>
                  <a:pt x="21348" y="17335"/>
                  <a:pt x="18681" y="5333"/>
                  <a:pt x="4534" y="0"/>
                </a:cubicBezTo>
                <a:lnTo>
                  <a:pt x="0" y="13335"/>
                </a:lnTo>
                <a:lnTo>
                  <a:pt x="1333" y="14147"/>
                </a:lnTo>
              </a:path>
            </a:pathLst>
          </a:custGeom>
          <a:solidFill>
            <a:srgbClr val="32090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75373" y="3339899"/>
            <a:ext cx="15700" cy="87198"/>
          </a:xfrm>
          <a:custGeom>
            <a:avLst/>
            <a:gdLst>
              <a:gd name="connsiteX0" fmla="*/ 15700 w 15700"/>
              <a:gd name="connsiteY0" fmla="*/ 0 h 87198"/>
              <a:gd name="connsiteX1" fmla="*/ 5730 w 15700"/>
              <a:gd name="connsiteY1" fmla="*/ 86131 h 87198"/>
              <a:gd name="connsiteX2" fmla="*/ 3254 w 15700"/>
              <a:gd name="connsiteY2" fmla="*/ 87198 h 87198"/>
              <a:gd name="connsiteX3" fmla="*/ 15700 w 15700"/>
              <a:gd name="connsiteY3" fmla="*/ 0 h 871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5700" h="87198">
                <a:moveTo>
                  <a:pt x="15700" y="0"/>
                </a:moveTo>
                <a:cubicBezTo>
                  <a:pt x="15700" y="0"/>
                  <a:pt x="-6715" y="43421"/>
                  <a:pt x="5730" y="86131"/>
                </a:cubicBezTo>
                <a:lnTo>
                  <a:pt x="3254" y="87198"/>
                </a:lnTo>
                <a:cubicBezTo>
                  <a:pt x="3254" y="87198"/>
                  <a:pt x="-9572" y="46621"/>
                  <a:pt x="15700" y="0"/>
                </a:cubicBez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46767" y="3338733"/>
            <a:ext cx="15681" cy="86156"/>
          </a:xfrm>
          <a:custGeom>
            <a:avLst/>
            <a:gdLst>
              <a:gd name="connsiteX0" fmla="*/ 0 w 15681"/>
              <a:gd name="connsiteY0" fmla="*/ 0 h 86156"/>
              <a:gd name="connsiteX1" fmla="*/ 9652 w 15681"/>
              <a:gd name="connsiteY1" fmla="*/ 85306 h 86156"/>
              <a:gd name="connsiteX2" fmla="*/ 12407 w 15681"/>
              <a:gd name="connsiteY2" fmla="*/ 86156 h 86156"/>
              <a:gd name="connsiteX3" fmla="*/ 0 w 15681"/>
              <a:gd name="connsiteY3" fmla="*/ 0 h 861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5681" h="86156">
                <a:moveTo>
                  <a:pt x="0" y="0"/>
                </a:moveTo>
                <a:cubicBezTo>
                  <a:pt x="0" y="0"/>
                  <a:pt x="22110" y="42608"/>
                  <a:pt x="9652" y="85306"/>
                </a:cubicBezTo>
                <a:lnTo>
                  <a:pt x="12407" y="86156"/>
                </a:lnTo>
                <a:cubicBezTo>
                  <a:pt x="12407" y="86156"/>
                  <a:pt x="25273" y="46609"/>
                  <a:pt x="0" y="0"/>
                </a:cubicBez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5244" y="3272879"/>
            <a:ext cx="1866" cy="11214"/>
          </a:xfrm>
          <a:custGeom>
            <a:avLst/>
            <a:gdLst>
              <a:gd name="connsiteX0" fmla="*/ 1866 w 1866"/>
              <a:gd name="connsiteY0" fmla="*/ 0 h 11214"/>
              <a:gd name="connsiteX1" fmla="*/ 1333 w 1866"/>
              <a:gd name="connsiteY1" fmla="*/ 7213 h 11214"/>
              <a:gd name="connsiteX2" fmla="*/ 0 w 1866"/>
              <a:gd name="connsiteY2" fmla="*/ 11214 h 11214"/>
              <a:gd name="connsiteX3" fmla="*/ 1866 w 1866"/>
              <a:gd name="connsiteY3" fmla="*/ 0 h 1121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866" h="11214">
                <a:moveTo>
                  <a:pt x="1866" y="0"/>
                </a:moveTo>
                <a:cubicBezTo>
                  <a:pt x="1866" y="0"/>
                  <a:pt x="3733" y="-799"/>
                  <a:pt x="1333" y="7213"/>
                </a:cubicBezTo>
                <a:lnTo>
                  <a:pt x="0" y="11214"/>
                </a:lnTo>
                <a:lnTo>
                  <a:pt x="1866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5462" y="3233742"/>
            <a:ext cx="51435" cy="42608"/>
          </a:xfrm>
          <a:custGeom>
            <a:avLst/>
            <a:gdLst>
              <a:gd name="connsiteX0" fmla="*/ 51435 w 51435"/>
              <a:gd name="connsiteY0" fmla="*/ 0 h 42608"/>
              <a:gd name="connsiteX1" fmla="*/ 29895 w 51435"/>
              <a:gd name="connsiteY1" fmla="*/ 5956 h 42608"/>
              <a:gd name="connsiteX2" fmla="*/ 23672 w 51435"/>
              <a:gd name="connsiteY2" fmla="*/ 13246 h 42608"/>
              <a:gd name="connsiteX3" fmla="*/ 9436 w 51435"/>
              <a:gd name="connsiteY3" fmla="*/ 13779 h 42608"/>
              <a:gd name="connsiteX4" fmla="*/ 190 w 51435"/>
              <a:gd name="connsiteY4" fmla="*/ 21615 h 42608"/>
              <a:gd name="connsiteX5" fmla="*/ 0 w 51435"/>
              <a:gd name="connsiteY5" fmla="*/ 37274 h 42608"/>
              <a:gd name="connsiteX6" fmla="*/ 1434 w 51435"/>
              <a:gd name="connsiteY6" fmla="*/ 42608 h 42608"/>
              <a:gd name="connsiteX7" fmla="*/ 16560 w 51435"/>
              <a:gd name="connsiteY7" fmla="*/ 21615 h 42608"/>
              <a:gd name="connsiteX8" fmla="*/ 34886 w 51435"/>
              <a:gd name="connsiteY8" fmla="*/ 10223 h 42608"/>
              <a:gd name="connsiteX9" fmla="*/ 51435 w 51435"/>
              <a:gd name="connsiteY9" fmla="*/ 0 h 4260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51435" h="42608">
                <a:moveTo>
                  <a:pt x="51435" y="0"/>
                </a:moveTo>
                <a:cubicBezTo>
                  <a:pt x="51435" y="0"/>
                  <a:pt x="41109" y="-6324"/>
                  <a:pt x="29895" y="5956"/>
                </a:cubicBezTo>
                <a:cubicBezTo>
                  <a:pt x="29895" y="5956"/>
                  <a:pt x="28308" y="11468"/>
                  <a:pt x="23672" y="13246"/>
                </a:cubicBezTo>
                <a:cubicBezTo>
                  <a:pt x="23672" y="13246"/>
                  <a:pt x="17614" y="16090"/>
                  <a:pt x="9436" y="13779"/>
                </a:cubicBezTo>
                <a:cubicBezTo>
                  <a:pt x="9436" y="13779"/>
                  <a:pt x="3200" y="12179"/>
                  <a:pt x="190" y="21615"/>
                </a:cubicBezTo>
                <a:cubicBezTo>
                  <a:pt x="190" y="21615"/>
                  <a:pt x="-1765" y="30873"/>
                  <a:pt x="0" y="37274"/>
                </a:cubicBezTo>
                <a:cubicBezTo>
                  <a:pt x="0" y="37274"/>
                  <a:pt x="1244" y="41008"/>
                  <a:pt x="1434" y="42608"/>
                </a:cubicBezTo>
                <a:cubicBezTo>
                  <a:pt x="1434" y="42608"/>
                  <a:pt x="3924" y="25705"/>
                  <a:pt x="16560" y="21615"/>
                </a:cubicBezTo>
                <a:cubicBezTo>
                  <a:pt x="16560" y="21615"/>
                  <a:pt x="30962" y="18046"/>
                  <a:pt x="34886" y="10223"/>
                </a:cubicBezTo>
                <a:cubicBezTo>
                  <a:pt x="34886" y="10223"/>
                  <a:pt x="41998" y="-1003"/>
                  <a:pt x="51435" y="0"/>
                </a:cubicBezTo>
              </a:path>
            </a:pathLst>
          </a:custGeom>
          <a:solidFill>
            <a:srgbClr val="dca58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42954" y="3249745"/>
            <a:ext cx="11557" cy="45288"/>
          </a:xfrm>
          <a:custGeom>
            <a:avLst/>
            <a:gdLst>
              <a:gd name="connsiteX0" fmla="*/ 11557 w 11557"/>
              <a:gd name="connsiteY0" fmla="*/ 25717 h 45288"/>
              <a:gd name="connsiteX1" fmla="*/ 0 w 11557"/>
              <a:gd name="connsiteY1" fmla="*/ 45288 h 45288"/>
              <a:gd name="connsiteX2" fmla="*/ 7645 w 11557"/>
              <a:gd name="connsiteY2" fmla="*/ 14681 h 45288"/>
              <a:gd name="connsiteX3" fmla="*/ 5410 w 11557"/>
              <a:gd name="connsiteY3" fmla="*/ 0 h 45288"/>
              <a:gd name="connsiteX4" fmla="*/ 10756 w 11557"/>
              <a:gd name="connsiteY4" fmla="*/ 17360 h 45288"/>
              <a:gd name="connsiteX5" fmla="*/ 11557 w 11557"/>
              <a:gd name="connsiteY5" fmla="*/ 25717 h 452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11557" h="45288">
                <a:moveTo>
                  <a:pt x="11557" y="25717"/>
                </a:moveTo>
                <a:cubicBezTo>
                  <a:pt x="11557" y="25717"/>
                  <a:pt x="10845" y="39242"/>
                  <a:pt x="0" y="45288"/>
                </a:cubicBezTo>
                <a:cubicBezTo>
                  <a:pt x="0" y="45288"/>
                  <a:pt x="12801" y="32486"/>
                  <a:pt x="7645" y="14681"/>
                </a:cubicBezTo>
                <a:cubicBezTo>
                  <a:pt x="7645" y="14681"/>
                  <a:pt x="3009" y="11823"/>
                  <a:pt x="5410" y="0"/>
                </a:cubicBezTo>
                <a:cubicBezTo>
                  <a:pt x="5410" y="0"/>
                  <a:pt x="4800" y="10591"/>
                  <a:pt x="10756" y="17360"/>
                </a:cubicBezTo>
                <a:cubicBezTo>
                  <a:pt x="10756" y="17360"/>
                  <a:pt x="12801" y="20561"/>
                  <a:pt x="11557" y="25717"/>
                </a:cubicBezTo>
              </a:path>
            </a:pathLst>
          </a:custGeom>
          <a:solidFill>
            <a:srgbClr val="dca58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37567" y="3220115"/>
            <a:ext cx="4673" cy="14020"/>
          </a:xfrm>
          <a:custGeom>
            <a:avLst/>
            <a:gdLst>
              <a:gd name="connsiteX0" fmla="*/ 3327 w 4673"/>
              <a:gd name="connsiteY0" fmla="*/ 0 h 14020"/>
              <a:gd name="connsiteX1" fmla="*/ 0 w 4673"/>
              <a:gd name="connsiteY1" fmla="*/ 14020 h 14020"/>
              <a:gd name="connsiteX2" fmla="*/ 4673 w 4673"/>
              <a:gd name="connsiteY2" fmla="*/ 393 h 14020"/>
              <a:gd name="connsiteX3" fmla="*/ 3327 w 4673"/>
              <a:gd name="connsiteY3" fmla="*/ 0 h 1402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673" h="14020">
                <a:moveTo>
                  <a:pt x="3327" y="0"/>
                </a:moveTo>
                <a:cubicBezTo>
                  <a:pt x="3327" y="0"/>
                  <a:pt x="2933" y="8407"/>
                  <a:pt x="0" y="14020"/>
                </a:cubicBezTo>
                <a:cubicBezTo>
                  <a:pt x="0" y="14020"/>
                  <a:pt x="1994" y="10680"/>
                  <a:pt x="4673" y="393"/>
                </a:cubicBezTo>
                <a:lnTo>
                  <a:pt x="3327" y="0"/>
                </a:lnTo>
              </a:path>
            </a:pathLst>
          </a:custGeom>
          <a:solidFill>
            <a:srgbClr val="4d331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4848" y="3244679"/>
            <a:ext cx="27495" cy="14274"/>
          </a:xfrm>
          <a:custGeom>
            <a:avLst/>
            <a:gdLst>
              <a:gd name="connsiteX0" fmla="*/ 27495 w 27495"/>
              <a:gd name="connsiteY0" fmla="*/ 0 h 14274"/>
              <a:gd name="connsiteX1" fmla="*/ 11468 w 27495"/>
              <a:gd name="connsiteY1" fmla="*/ 3009 h 14274"/>
              <a:gd name="connsiteX2" fmla="*/ 0 w 27495"/>
              <a:gd name="connsiteY2" fmla="*/ 14274 h 14274"/>
              <a:gd name="connsiteX3" fmla="*/ 8470 w 27495"/>
              <a:gd name="connsiteY3" fmla="*/ 1803 h 14274"/>
              <a:gd name="connsiteX4" fmla="*/ 14274 w 27495"/>
              <a:gd name="connsiteY4" fmla="*/ 2463 h 14274"/>
              <a:gd name="connsiteX5" fmla="*/ 27495 w 27495"/>
              <a:gd name="connsiteY5" fmla="*/ 0 h 1427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27495" h="14274">
                <a:moveTo>
                  <a:pt x="27495" y="0"/>
                </a:moveTo>
                <a:cubicBezTo>
                  <a:pt x="27495" y="0"/>
                  <a:pt x="23088" y="6210"/>
                  <a:pt x="11468" y="3009"/>
                </a:cubicBezTo>
                <a:cubicBezTo>
                  <a:pt x="11468" y="3009"/>
                  <a:pt x="2603" y="-215"/>
                  <a:pt x="0" y="14274"/>
                </a:cubicBezTo>
                <a:cubicBezTo>
                  <a:pt x="0" y="14274"/>
                  <a:pt x="203" y="3606"/>
                  <a:pt x="8470" y="1803"/>
                </a:cubicBezTo>
                <a:cubicBezTo>
                  <a:pt x="8470" y="1803"/>
                  <a:pt x="10401" y="1066"/>
                  <a:pt x="14274" y="2463"/>
                </a:cubicBezTo>
                <a:cubicBezTo>
                  <a:pt x="14274" y="2463"/>
                  <a:pt x="21615" y="4940"/>
                  <a:pt x="27495" y="0"/>
                </a:cubicBezTo>
              </a:path>
            </a:pathLst>
          </a:custGeom>
          <a:solidFill>
            <a:srgbClr val="4d331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1828" y="3268780"/>
            <a:ext cx="3987" cy="18249"/>
          </a:xfrm>
          <a:custGeom>
            <a:avLst/>
            <a:gdLst>
              <a:gd name="connsiteX0" fmla="*/ 2222 w 3987"/>
              <a:gd name="connsiteY0" fmla="*/ 0 h 18249"/>
              <a:gd name="connsiteX1" fmla="*/ 3886 w 3987"/>
              <a:gd name="connsiteY1" fmla="*/ 4292 h 18249"/>
              <a:gd name="connsiteX2" fmla="*/ 3327 w 3987"/>
              <a:gd name="connsiteY2" fmla="*/ 12572 h 18249"/>
              <a:gd name="connsiteX3" fmla="*/ 3987 w 3987"/>
              <a:gd name="connsiteY3" fmla="*/ 18249 h 18249"/>
              <a:gd name="connsiteX4" fmla="*/ 0 w 3987"/>
              <a:gd name="connsiteY4" fmla="*/ 11531 h 18249"/>
              <a:gd name="connsiteX5" fmla="*/ 2222 w 3987"/>
              <a:gd name="connsiteY5" fmla="*/ 0 h 1824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3987" h="18249">
                <a:moveTo>
                  <a:pt x="2222" y="0"/>
                </a:moveTo>
                <a:cubicBezTo>
                  <a:pt x="2222" y="0"/>
                  <a:pt x="3327" y="2095"/>
                  <a:pt x="3886" y="4292"/>
                </a:cubicBezTo>
                <a:cubicBezTo>
                  <a:pt x="3886" y="4292"/>
                  <a:pt x="1994" y="9435"/>
                  <a:pt x="3327" y="12572"/>
                </a:cubicBezTo>
                <a:lnTo>
                  <a:pt x="3987" y="18249"/>
                </a:lnTo>
                <a:cubicBezTo>
                  <a:pt x="3987" y="18249"/>
                  <a:pt x="889" y="17195"/>
                  <a:pt x="0" y="11531"/>
                </a:cubicBezTo>
                <a:cubicBezTo>
                  <a:pt x="0" y="11531"/>
                  <a:pt x="-4229" y="-3568"/>
                  <a:pt x="2222" y="0"/>
                </a:cubicBez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3692" y="3273056"/>
            <a:ext cx="1866" cy="11214"/>
          </a:xfrm>
          <a:custGeom>
            <a:avLst/>
            <a:gdLst>
              <a:gd name="connsiteX0" fmla="*/ 0 w 1866"/>
              <a:gd name="connsiteY0" fmla="*/ 0 h 11214"/>
              <a:gd name="connsiteX1" fmla="*/ 533 w 1866"/>
              <a:gd name="connsiteY1" fmla="*/ 7213 h 11214"/>
              <a:gd name="connsiteX2" fmla="*/ 1866 w 1866"/>
              <a:gd name="connsiteY2" fmla="*/ 11214 h 11214"/>
              <a:gd name="connsiteX3" fmla="*/ 0 w 1866"/>
              <a:gd name="connsiteY3" fmla="*/ 0 h 1121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866" h="11214">
                <a:moveTo>
                  <a:pt x="0" y="0"/>
                </a:moveTo>
                <a:cubicBezTo>
                  <a:pt x="0" y="0"/>
                  <a:pt x="-1879" y="-800"/>
                  <a:pt x="533" y="7213"/>
                </a:cubicBezTo>
                <a:lnTo>
                  <a:pt x="1866" y="11214"/>
                </a:lnTo>
                <a:lnTo>
                  <a:pt x="0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6713" y="3275462"/>
            <a:ext cx="11569" cy="20472"/>
          </a:xfrm>
          <a:custGeom>
            <a:avLst/>
            <a:gdLst>
              <a:gd name="connsiteX0" fmla="*/ 0 w 11569"/>
              <a:gd name="connsiteY0" fmla="*/ 4813 h 20472"/>
              <a:gd name="connsiteX1" fmla="*/ 11569 w 11569"/>
              <a:gd name="connsiteY1" fmla="*/ 20472 h 20472"/>
              <a:gd name="connsiteX2" fmla="*/ 355 w 11569"/>
              <a:gd name="connsiteY2" fmla="*/ 0 h 20472"/>
              <a:gd name="connsiteX3" fmla="*/ 0 w 11569"/>
              <a:gd name="connsiteY3" fmla="*/ 4813 h 204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1569" h="20472">
                <a:moveTo>
                  <a:pt x="0" y="4813"/>
                </a:moveTo>
                <a:cubicBezTo>
                  <a:pt x="0" y="4813"/>
                  <a:pt x="-711" y="16192"/>
                  <a:pt x="11569" y="20472"/>
                </a:cubicBezTo>
                <a:cubicBezTo>
                  <a:pt x="11569" y="20472"/>
                  <a:pt x="711" y="16370"/>
                  <a:pt x="355" y="0"/>
                </a:cubicBezTo>
                <a:lnTo>
                  <a:pt x="0" y="4813"/>
                </a:lnTo>
              </a:path>
            </a:pathLst>
          </a:custGeom>
          <a:solidFill>
            <a:srgbClr val="dca58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19398" y="3338764"/>
            <a:ext cx="20231" cy="19951"/>
          </a:xfrm>
          <a:custGeom>
            <a:avLst/>
            <a:gdLst>
              <a:gd name="connsiteX0" fmla="*/ 0 w 20231"/>
              <a:gd name="connsiteY0" fmla="*/ 0 h 19951"/>
              <a:gd name="connsiteX1" fmla="*/ 13258 w 20231"/>
              <a:gd name="connsiteY1" fmla="*/ 10147 h 19951"/>
              <a:gd name="connsiteX2" fmla="*/ 20230 w 20231"/>
              <a:gd name="connsiteY2" fmla="*/ 19951 h 19951"/>
              <a:gd name="connsiteX3" fmla="*/ 0 w 20231"/>
              <a:gd name="connsiteY3" fmla="*/ 0 h 199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0231" h="19951">
                <a:moveTo>
                  <a:pt x="0" y="0"/>
                </a:moveTo>
                <a:cubicBezTo>
                  <a:pt x="0" y="0"/>
                  <a:pt x="7073" y="2501"/>
                  <a:pt x="13258" y="10147"/>
                </a:cubicBezTo>
                <a:cubicBezTo>
                  <a:pt x="13258" y="10147"/>
                  <a:pt x="18440" y="16357"/>
                  <a:pt x="20230" y="19951"/>
                </a:cubicBezTo>
                <a:cubicBezTo>
                  <a:pt x="20230" y="19951"/>
                  <a:pt x="13449" y="3543"/>
                  <a:pt x="0" y="0"/>
                </a:cubicBezTo>
              </a:path>
            </a:pathLst>
          </a:custGeom>
          <a:solidFill>
            <a:srgbClr val="e0e1e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99637" y="3338564"/>
            <a:ext cx="20243" cy="19939"/>
          </a:xfrm>
          <a:custGeom>
            <a:avLst/>
            <a:gdLst>
              <a:gd name="connsiteX0" fmla="*/ 20243 w 20243"/>
              <a:gd name="connsiteY0" fmla="*/ 0 h 19939"/>
              <a:gd name="connsiteX1" fmla="*/ 6984 w 20243"/>
              <a:gd name="connsiteY1" fmla="*/ 10134 h 19939"/>
              <a:gd name="connsiteX2" fmla="*/ 0 w 20243"/>
              <a:gd name="connsiteY2" fmla="*/ 19939 h 19939"/>
              <a:gd name="connsiteX3" fmla="*/ 20243 w 20243"/>
              <a:gd name="connsiteY3" fmla="*/ 0 h 1993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0243" h="19939">
                <a:moveTo>
                  <a:pt x="20243" y="0"/>
                </a:moveTo>
                <a:cubicBezTo>
                  <a:pt x="20243" y="0"/>
                  <a:pt x="13169" y="2489"/>
                  <a:pt x="6984" y="10134"/>
                </a:cubicBezTo>
                <a:cubicBezTo>
                  <a:pt x="6984" y="10134"/>
                  <a:pt x="1790" y="16357"/>
                  <a:pt x="0" y="19939"/>
                </a:cubicBezTo>
                <a:cubicBezTo>
                  <a:pt x="0" y="19939"/>
                  <a:pt x="6807" y="3530"/>
                  <a:pt x="20243" y="0"/>
                </a:cubicBezTo>
              </a:path>
            </a:pathLst>
          </a:custGeom>
          <a:solidFill>
            <a:srgbClr val="e0e1e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67276" y="3347038"/>
            <a:ext cx="45237" cy="84226"/>
          </a:xfrm>
          <a:custGeom>
            <a:avLst/>
            <a:gdLst>
              <a:gd name="connsiteX0" fmla="*/ 0 w 45237"/>
              <a:gd name="connsiteY0" fmla="*/ 393 h 84226"/>
              <a:gd name="connsiteX1" fmla="*/ 45237 w 45237"/>
              <a:gd name="connsiteY1" fmla="*/ 84226 h 84226"/>
              <a:gd name="connsiteX2" fmla="*/ 622 w 45237"/>
              <a:gd name="connsiteY2" fmla="*/ 0 h 84226"/>
              <a:gd name="connsiteX3" fmla="*/ 0 w 45237"/>
              <a:gd name="connsiteY3" fmla="*/ 393 h 8422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237" h="84226">
                <a:moveTo>
                  <a:pt x="0" y="393"/>
                </a:moveTo>
                <a:cubicBezTo>
                  <a:pt x="0" y="393"/>
                  <a:pt x="19430" y="56629"/>
                  <a:pt x="45237" y="84226"/>
                </a:cubicBezTo>
                <a:cubicBezTo>
                  <a:pt x="45237" y="84226"/>
                  <a:pt x="15925" y="45377"/>
                  <a:pt x="622" y="0"/>
                </a:cubicBezTo>
                <a:lnTo>
                  <a:pt x="0" y="393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67277" y="3338630"/>
            <a:ext cx="13335" cy="8801"/>
          </a:xfrm>
          <a:custGeom>
            <a:avLst/>
            <a:gdLst>
              <a:gd name="connsiteX0" fmla="*/ 0 w 13335"/>
              <a:gd name="connsiteY0" fmla="*/ 8801 h 8801"/>
              <a:gd name="connsiteX1" fmla="*/ 13335 w 13335"/>
              <a:gd name="connsiteY1" fmla="*/ 965 h 8801"/>
              <a:gd name="connsiteX2" fmla="*/ 11620 w 13335"/>
              <a:gd name="connsiteY2" fmla="*/ 0 h 8801"/>
              <a:gd name="connsiteX3" fmla="*/ 0 w 13335"/>
              <a:gd name="connsiteY3" fmla="*/ 8801 h 880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3335" h="8801">
                <a:moveTo>
                  <a:pt x="0" y="8801"/>
                </a:moveTo>
                <a:lnTo>
                  <a:pt x="13335" y="965"/>
                </a:lnTo>
                <a:lnTo>
                  <a:pt x="11620" y="0"/>
                </a:lnTo>
                <a:lnTo>
                  <a:pt x="0" y="8801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71095" y="3330608"/>
            <a:ext cx="11302" cy="9359"/>
          </a:xfrm>
          <a:custGeom>
            <a:avLst/>
            <a:gdLst>
              <a:gd name="connsiteX0" fmla="*/ 9144 w 11302"/>
              <a:gd name="connsiteY0" fmla="*/ 9359 h 9359"/>
              <a:gd name="connsiteX1" fmla="*/ 11302 w 11302"/>
              <a:gd name="connsiteY1" fmla="*/ 8128 h 9359"/>
              <a:gd name="connsiteX2" fmla="*/ 0 w 11302"/>
              <a:gd name="connsiteY2" fmla="*/ 0 h 9359"/>
              <a:gd name="connsiteX3" fmla="*/ 9144 w 11302"/>
              <a:gd name="connsiteY3" fmla="*/ 9359 h 935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1302" h="9359">
                <a:moveTo>
                  <a:pt x="9144" y="9359"/>
                </a:moveTo>
                <a:lnTo>
                  <a:pt x="11302" y="8128"/>
                </a:lnTo>
                <a:lnTo>
                  <a:pt x="0" y="0"/>
                </a:lnTo>
                <a:lnTo>
                  <a:pt x="9144" y="9359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27215" y="3347708"/>
            <a:ext cx="45377" cy="85204"/>
          </a:xfrm>
          <a:custGeom>
            <a:avLst/>
            <a:gdLst>
              <a:gd name="connsiteX0" fmla="*/ 45377 w 45377"/>
              <a:gd name="connsiteY0" fmla="*/ 406 h 85204"/>
              <a:gd name="connsiteX1" fmla="*/ 0 w 45377"/>
              <a:gd name="connsiteY1" fmla="*/ 85204 h 85204"/>
              <a:gd name="connsiteX2" fmla="*/ 44450 w 45377"/>
              <a:gd name="connsiteY2" fmla="*/ 0 h 85204"/>
              <a:gd name="connsiteX3" fmla="*/ 45377 w 45377"/>
              <a:gd name="connsiteY3" fmla="*/ 406 h 8520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377" h="85204">
                <a:moveTo>
                  <a:pt x="45377" y="406"/>
                </a:moveTo>
                <a:cubicBezTo>
                  <a:pt x="45377" y="406"/>
                  <a:pt x="25095" y="57721"/>
                  <a:pt x="0" y="85204"/>
                </a:cubicBezTo>
                <a:cubicBezTo>
                  <a:pt x="0" y="85204"/>
                  <a:pt x="29146" y="45377"/>
                  <a:pt x="44450" y="0"/>
                </a:cubicBezTo>
                <a:lnTo>
                  <a:pt x="45377" y="406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8832" y="3339433"/>
            <a:ext cx="13766" cy="8686"/>
          </a:xfrm>
          <a:custGeom>
            <a:avLst/>
            <a:gdLst>
              <a:gd name="connsiteX0" fmla="*/ 0 w 13766"/>
              <a:gd name="connsiteY0" fmla="*/ 888 h 8686"/>
              <a:gd name="connsiteX1" fmla="*/ 13766 w 13766"/>
              <a:gd name="connsiteY1" fmla="*/ 8686 h 8686"/>
              <a:gd name="connsiteX2" fmla="*/ 1244 w 13766"/>
              <a:gd name="connsiteY2" fmla="*/ 0 h 8686"/>
              <a:gd name="connsiteX3" fmla="*/ 0 w 13766"/>
              <a:gd name="connsiteY3" fmla="*/ 888 h 868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3766" h="8686">
                <a:moveTo>
                  <a:pt x="0" y="888"/>
                </a:moveTo>
                <a:lnTo>
                  <a:pt x="13766" y="8686"/>
                </a:lnTo>
                <a:lnTo>
                  <a:pt x="1244" y="0"/>
                </a:lnTo>
                <a:lnTo>
                  <a:pt x="0" y="888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7346" y="3331554"/>
            <a:ext cx="10985" cy="9207"/>
          </a:xfrm>
          <a:custGeom>
            <a:avLst/>
            <a:gdLst>
              <a:gd name="connsiteX0" fmla="*/ 0 w 10985"/>
              <a:gd name="connsiteY0" fmla="*/ 8128 h 9207"/>
              <a:gd name="connsiteX1" fmla="*/ 2501 w 10985"/>
              <a:gd name="connsiteY1" fmla="*/ 9207 h 9207"/>
              <a:gd name="connsiteX2" fmla="*/ 10985 w 10985"/>
              <a:gd name="connsiteY2" fmla="*/ 0 h 9207"/>
              <a:gd name="connsiteX3" fmla="*/ 0 w 10985"/>
              <a:gd name="connsiteY3" fmla="*/ 8128 h 92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985" h="9207">
                <a:moveTo>
                  <a:pt x="0" y="8128"/>
                </a:moveTo>
                <a:lnTo>
                  <a:pt x="2501" y="9207"/>
                </a:lnTo>
                <a:lnTo>
                  <a:pt x="10985" y="0"/>
                </a:lnTo>
                <a:lnTo>
                  <a:pt x="0" y="8128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2992" y="2361774"/>
            <a:ext cx="5257" cy="24206"/>
          </a:xfrm>
          <a:custGeom>
            <a:avLst/>
            <a:gdLst>
              <a:gd name="connsiteX0" fmla="*/ 3924 w 5257"/>
              <a:gd name="connsiteY0" fmla="*/ 0 h 24206"/>
              <a:gd name="connsiteX1" fmla="*/ 5257 w 5257"/>
              <a:gd name="connsiteY1" fmla="*/ 12547 h 24206"/>
              <a:gd name="connsiteX2" fmla="*/ 0 w 5257"/>
              <a:gd name="connsiteY2" fmla="*/ 24206 h 24206"/>
              <a:gd name="connsiteX3" fmla="*/ 3924 w 5257"/>
              <a:gd name="connsiteY3" fmla="*/ 0 h 2420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5257" h="24206">
                <a:moveTo>
                  <a:pt x="3924" y="0"/>
                </a:moveTo>
                <a:cubicBezTo>
                  <a:pt x="3924" y="0"/>
                  <a:pt x="9258" y="1333"/>
                  <a:pt x="5257" y="12547"/>
                </a:cubicBezTo>
                <a:cubicBezTo>
                  <a:pt x="5257" y="12547"/>
                  <a:pt x="3479" y="21005"/>
                  <a:pt x="0" y="24206"/>
                </a:cubicBezTo>
                <a:lnTo>
                  <a:pt x="3924" y="0"/>
                </a:ln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78696" y="2311271"/>
            <a:ext cx="61404" cy="59134"/>
          </a:xfrm>
          <a:custGeom>
            <a:avLst/>
            <a:gdLst>
              <a:gd name="connsiteX0" fmla="*/ 61404 w 61404"/>
              <a:gd name="connsiteY0" fmla="*/ 4600 h 59134"/>
              <a:gd name="connsiteX1" fmla="*/ 56870 w 61404"/>
              <a:gd name="connsiteY1" fmla="*/ 17948 h 59134"/>
              <a:gd name="connsiteX2" fmla="*/ 36588 w 61404"/>
              <a:gd name="connsiteY2" fmla="*/ 25276 h 59134"/>
              <a:gd name="connsiteX3" fmla="*/ 15494 w 61404"/>
              <a:gd name="connsiteY3" fmla="*/ 32883 h 59134"/>
              <a:gd name="connsiteX4" fmla="*/ 6413 w 61404"/>
              <a:gd name="connsiteY4" fmla="*/ 43297 h 59134"/>
              <a:gd name="connsiteX5" fmla="*/ 6680 w 61404"/>
              <a:gd name="connsiteY5" fmla="*/ 59134 h 59134"/>
              <a:gd name="connsiteX6" fmla="*/ 2146 w 61404"/>
              <a:gd name="connsiteY6" fmla="*/ 54409 h 59134"/>
              <a:gd name="connsiteX7" fmla="*/ 0 w 61404"/>
              <a:gd name="connsiteY7" fmla="*/ 33340 h 59134"/>
              <a:gd name="connsiteX8" fmla="*/ 28841 w 61404"/>
              <a:gd name="connsiteY8" fmla="*/ 1400 h 59134"/>
              <a:gd name="connsiteX9" fmla="*/ 61404 w 61404"/>
              <a:gd name="connsiteY9" fmla="*/ 4600 h 5913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61404" h="59134">
                <a:moveTo>
                  <a:pt x="61404" y="4600"/>
                </a:moveTo>
                <a:lnTo>
                  <a:pt x="56870" y="17948"/>
                </a:lnTo>
                <a:cubicBezTo>
                  <a:pt x="56870" y="17948"/>
                  <a:pt x="44589" y="12601"/>
                  <a:pt x="36588" y="25276"/>
                </a:cubicBezTo>
                <a:cubicBezTo>
                  <a:pt x="36588" y="25276"/>
                  <a:pt x="33908" y="36629"/>
                  <a:pt x="15494" y="32883"/>
                </a:cubicBezTo>
                <a:cubicBezTo>
                  <a:pt x="15494" y="32883"/>
                  <a:pt x="7759" y="32616"/>
                  <a:pt x="6413" y="43297"/>
                </a:cubicBezTo>
                <a:lnTo>
                  <a:pt x="6680" y="59134"/>
                </a:lnTo>
                <a:cubicBezTo>
                  <a:pt x="6680" y="59134"/>
                  <a:pt x="5969" y="57724"/>
                  <a:pt x="2146" y="54409"/>
                </a:cubicBezTo>
                <a:cubicBezTo>
                  <a:pt x="2146" y="54409"/>
                  <a:pt x="-1447" y="46358"/>
                  <a:pt x="0" y="33340"/>
                </a:cubicBezTo>
                <a:cubicBezTo>
                  <a:pt x="0" y="33340"/>
                  <a:pt x="5080" y="5400"/>
                  <a:pt x="28841" y="1400"/>
                </a:cubicBezTo>
                <a:cubicBezTo>
                  <a:pt x="28841" y="1400"/>
                  <a:pt x="48323" y="-3400"/>
                  <a:pt x="61404" y="4600"/>
                </a:cubicBezTo>
              </a:path>
            </a:pathLst>
          </a:custGeom>
          <a:solidFill>
            <a:srgbClr val="32090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35564" y="2315876"/>
            <a:ext cx="25193" cy="54051"/>
          </a:xfrm>
          <a:custGeom>
            <a:avLst/>
            <a:gdLst>
              <a:gd name="connsiteX0" fmla="*/ 1333 w 25193"/>
              <a:gd name="connsiteY0" fmla="*/ 14147 h 54051"/>
              <a:gd name="connsiteX1" fmla="*/ 12801 w 25193"/>
              <a:gd name="connsiteY1" fmla="*/ 30149 h 54051"/>
              <a:gd name="connsiteX2" fmla="*/ 18148 w 25193"/>
              <a:gd name="connsiteY2" fmla="*/ 47510 h 54051"/>
              <a:gd name="connsiteX3" fmla="*/ 19608 w 25193"/>
              <a:gd name="connsiteY3" fmla="*/ 54051 h 54051"/>
              <a:gd name="connsiteX4" fmla="*/ 23228 w 25193"/>
              <a:gd name="connsiteY4" fmla="*/ 47510 h 54051"/>
              <a:gd name="connsiteX5" fmla="*/ 21348 w 25193"/>
              <a:gd name="connsiteY5" fmla="*/ 17335 h 54051"/>
              <a:gd name="connsiteX6" fmla="*/ 4534 w 25193"/>
              <a:gd name="connsiteY6" fmla="*/ 0 h 54051"/>
              <a:gd name="connsiteX7" fmla="*/ 0 w 25193"/>
              <a:gd name="connsiteY7" fmla="*/ 13335 h 54051"/>
              <a:gd name="connsiteX8" fmla="*/ 1333 w 25193"/>
              <a:gd name="connsiteY8" fmla="*/ 14147 h 540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25193" h="54051">
                <a:moveTo>
                  <a:pt x="1333" y="14147"/>
                </a:moveTo>
                <a:cubicBezTo>
                  <a:pt x="1333" y="14147"/>
                  <a:pt x="12281" y="17881"/>
                  <a:pt x="12801" y="30149"/>
                </a:cubicBezTo>
                <a:cubicBezTo>
                  <a:pt x="12801" y="30149"/>
                  <a:pt x="10401" y="41630"/>
                  <a:pt x="18148" y="47510"/>
                </a:cubicBezTo>
                <a:cubicBezTo>
                  <a:pt x="18148" y="47510"/>
                  <a:pt x="18275" y="46037"/>
                  <a:pt x="19608" y="54051"/>
                </a:cubicBezTo>
                <a:cubicBezTo>
                  <a:pt x="19608" y="54051"/>
                  <a:pt x="20815" y="47510"/>
                  <a:pt x="23228" y="47510"/>
                </a:cubicBezTo>
                <a:cubicBezTo>
                  <a:pt x="23228" y="47510"/>
                  <a:pt x="29095" y="30416"/>
                  <a:pt x="21348" y="17335"/>
                </a:cubicBezTo>
                <a:cubicBezTo>
                  <a:pt x="21348" y="17335"/>
                  <a:pt x="18681" y="5334"/>
                  <a:pt x="4534" y="0"/>
                </a:cubicBezTo>
                <a:lnTo>
                  <a:pt x="0" y="13335"/>
                </a:lnTo>
                <a:lnTo>
                  <a:pt x="1333" y="14147"/>
                </a:lnTo>
              </a:path>
            </a:pathLst>
          </a:custGeom>
          <a:solidFill>
            <a:srgbClr val="32090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75373" y="2436181"/>
            <a:ext cx="15700" cy="87198"/>
          </a:xfrm>
          <a:custGeom>
            <a:avLst/>
            <a:gdLst>
              <a:gd name="connsiteX0" fmla="*/ 15700 w 15700"/>
              <a:gd name="connsiteY0" fmla="*/ 0 h 87198"/>
              <a:gd name="connsiteX1" fmla="*/ 5730 w 15700"/>
              <a:gd name="connsiteY1" fmla="*/ 86131 h 87198"/>
              <a:gd name="connsiteX2" fmla="*/ 3254 w 15700"/>
              <a:gd name="connsiteY2" fmla="*/ 87198 h 87198"/>
              <a:gd name="connsiteX3" fmla="*/ 15700 w 15700"/>
              <a:gd name="connsiteY3" fmla="*/ 0 h 871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5700" h="87198">
                <a:moveTo>
                  <a:pt x="15700" y="0"/>
                </a:moveTo>
                <a:cubicBezTo>
                  <a:pt x="15700" y="0"/>
                  <a:pt x="-6715" y="43421"/>
                  <a:pt x="5730" y="86131"/>
                </a:cubicBezTo>
                <a:lnTo>
                  <a:pt x="3254" y="87198"/>
                </a:lnTo>
                <a:cubicBezTo>
                  <a:pt x="3254" y="87198"/>
                  <a:pt x="-9572" y="46621"/>
                  <a:pt x="15700" y="0"/>
                </a:cubicBez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46767" y="2435015"/>
            <a:ext cx="15681" cy="86156"/>
          </a:xfrm>
          <a:custGeom>
            <a:avLst/>
            <a:gdLst>
              <a:gd name="connsiteX0" fmla="*/ 0 w 15681"/>
              <a:gd name="connsiteY0" fmla="*/ 0 h 86156"/>
              <a:gd name="connsiteX1" fmla="*/ 9652 w 15681"/>
              <a:gd name="connsiteY1" fmla="*/ 85305 h 86156"/>
              <a:gd name="connsiteX2" fmla="*/ 12407 w 15681"/>
              <a:gd name="connsiteY2" fmla="*/ 86156 h 86156"/>
              <a:gd name="connsiteX3" fmla="*/ 0 w 15681"/>
              <a:gd name="connsiteY3" fmla="*/ 0 h 861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5681" h="86156">
                <a:moveTo>
                  <a:pt x="0" y="0"/>
                </a:moveTo>
                <a:cubicBezTo>
                  <a:pt x="0" y="0"/>
                  <a:pt x="22110" y="42608"/>
                  <a:pt x="9652" y="85305"/>
                </a:cubicBezTo>
                <a:lnTo>
                  <a:pt x="12407" y="86156"/>
                </a:lnTo>
                <a:cubicBezTo>
                  <a:pt x="12407" y="86156"/>
                  <a:pt x="25273" y="46608"/>
                  <a:pt x="0" y="0"/>
                </a:cubicBez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5244" y="2369160"/>
            <a:ext cx="1866" cy="11214"/>
          </a:xfrm>
          <a:custGeom>
            <a:avLst/>
            <a:gdLst>
              <a:gd name="connsiteX0" fmla="*/ 1866 w 1866"/>
              <a:gd name="connsiteY0" fmla="*/ 0 h 11214"/>
              <a:gd name="connsiteX1" fmla="*/ 1333 w 1866"/>
              <a:gd name="connsiteY1" fmla="*/ 7213 h 11214"/>
              <a:gd name="connsiteX2" fmla="*/ 0 w 1866"/>
              <a:gd name="connsiteY2" fmla="*/ 11214 h 11214"/>
              <a:gd name="connsiteX3" fmla="*/ 1866 w 1866"/>
              <a:gd name="connsiteY3" fmla="*/ 0 h 1121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866" h="11214">
                <a:moveTo>
                  <a:pt x="1866" y="0"/>
                </a:moveTo>
                <a:cubicBezTo>
                  <a:pt x="1866" y="0"/>
                  <a:pt x="3733" y="-799"/>
                  <a:pt x="1333" y="7213"/>
                </a:cubicBezTo>
                <a:lnTo>
                  <a:pt x="0" y="11214"/>
                </a:lnTo>
                <a:lnTo>
                  <a:pt x="1866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5462" y="2330024"/>
            <a:ext cx="51435" cy="42608"/>
          </a:xfrm>
          <a:custGeom>
            <a:avLst/>
            <a:gdLst>
              <a:gd name="connsiteX0" fmla="*/ 51435 w 51435"/>
              <a:gd name="connsiteY0" fmla="*/ 0 h 42608"/>
              <a:gd name="connsiteX1" fmla="*/ 29895 w 51435"/>
              <a:gd name="connsiteY1" fmla="*/ 5956 h 42608"/>
              <a:gd name="connsiteX2" fmla="*/ 23672 w 51435"/>
              <a:gd name="connsiteY2" fmla="*/ 13246 h 42608"/>
              <a:gd name="connsiteX3" fmla="*/ 9436 w 51435"/>
              <a:gd name="connsiteY3" fmla="*/ 13779 h 42608"/>
              <a:gd name="connsiteX4" fmla="*/ 190 w 51435"/>
              <a:gd name="connsiteY4" fmla="*/ 21615 h 42608"/>
              <a:gd name="connsiteX5" fmla="*/ 0 w 51435"/>
              <a:gd name="connsiteY5" fmla="*/ 37274 h 42608"/>
              <a:gd name="connsiteX6" fmla="*/ 1434 w 51435"/>
              <a:gd name="connsiteY6" fmla="*/ 42608 h 42608"/>
              <a:gd name="connsiteX7" fmla="*/ 16560 w 51435"/>
              <a:gd name="connsiteY7" fmla="*/ 21615 h 42608"/>
              <a:gd name="connsiteX8" fmla="*/ 34886 w 51435"/>
              <a:gd name="connsiteY8" fmla="*/ 10223 h 42608"/>
              <a:gd name="connsiteX9" fmla="*/ 51435 w 51435"/>
              <a:gd name="connsiteY9" fmla="*/ 0 h 4260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51435" h="42608">
                <a:moveTo>
                  <a:pt x="51435" y="0"/>
                </a:moveTo>
                <a:cubicBezTo>
                  <a:pt x="51435" y="0"/>
                  <a:pt x="41109" y="-6324"/>
                  <a:pt x="29895" y="5956"/>
                </a:cubicBezTo>
                <a:cubicBezTo>
                  <a:pt x="29895" y="5956"/>
                  <a:pt x="28308" y="11468"/>
                  <a:pt x="23672" y="13246"/>
                </a:cubicBezTo>
                <a:cubicBezTo>
                  <a:pt x="23672" y="13246"/>
                  <a:pt x="17614" y="16090"/>
                  <a:pt x="9436" y="13779"/>
                </a:cubicBezTo>
                <a:cubicBezTo>
                  <a:pt x="9436" y="13779"/>
                  <a:pt x="3200" y="12179"/>
                  <a:pt x="190" y="21615"/>
                </a:cubicBezTo>
                <a:cubicBezTo>
                  <a:pt x="190" y="21615"/>
                  <a:pt x="-1765" y="30873"/>
                  <a:pt x="0" y="37274"/>
                </a:cubicBezTo>
                <a:cubicBezTo>
                  <a:pt x="0" y="37274"/>
                  <a:pt x="1244" y="41008"/>
                  <a:pt x="1434" y="42608"/>
                </a:cubicBezTo>
                <a:cubicBezTo>
                  <a:pt x="1434" y="42608"/>
                  <a:pt x="3924" y="25704"/>
                  <a:pt x="16560" y="21615"/>
                </a:cubicBezTo>
                <a:cubicBezTo>
                  <a:pt x="16560" y="21615"/>
                  <a:pt x="30962" y="18046"/>
                  <a:pt x="34886" y="10223"/>
                </a:cubicBezTo>
                <a:cubicBezTo>
                  <a:pt x="34886" y="10223"/>
                  <a:pt x="41998" y="-1003"/>
                  <a:pt x="51435" y="0"/>
                </a:cubicBezTo>
              </a:path>
            </a:pathLst>
          </a:custGeom>
          <a:solidFill>
            <a:srgbClr val="dca58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42954" y="2346027"/>
            <a:ext cx="11557" cy="45288"/>
          </a:xfrm>
          <a:custGeom>
            <a:avLst/>
            <a:gdLst>
              <a:gd name="connsiteX0" fmla="*/ 11557 w 11557"/>
              <a:gd name="connsiteY0" fmla="*/ 25717 h 45288"/>
              <a:gd name="connsiteX1" fmla="*/ 0 w 11557"/>
              <a:gd name="connsiteY1" fmla="*/ 45288 h 45288"/>
              <a:gd name="connsiteX2" fmla="*/ 7645 w 11557"/>
              <a:gd name="connsiteY2" fmla="*/ 14681 h 45288"/>
              <a:gd name="connsiteX3" fmla="*/ 5410 w 11557"/>
              <a:gd name="connsiteY3" fmla="*/ 0 h 45288"/>
              <a:gd name="connsiteX4" fmla="*/ 10756 w 11557"/>
              <a:gd name="connsiteY4" fmla="*/ 17360 h 45288"/>
              <a:gd name="connsiteX5" fmla="*/ 11557 w 11557"/>
              <a:gd name="connsiteY5" fmla="*/ 25717 h 452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11557" h="45288">
                <a:moveTo>
                  <a:pt x="11557" y="25717"/>
                </a:moveTo>
                <a:cubicBezTo>
                  <a:pt x="11557" y="25717"/>
                  <a:pt x="10845" y="39243"/>
                  <a:pt x="0" y="45288"/>
                </a:cubicBezTo>
                <a:cubicBezTo>
                  <a:pt x="0" y="45288"/>
                  <a:pt x="12801" y="32486"/>
                  <a:pt x="7645" y="14681"/>
                </a:cubicBezTo>
                <a:cubicBezTo>
                  <a:pt x="7645" y="14681"/>
                  <a:pt x="3009" y="11823"/>
                  <a:pt x="5410" y="0"/>
                </a:cubicBezTo>
                <a:cubicBezTo>
                  <a:pt x="5410" y="0"/>
                  <a:pt x="4800" y="10591"/>
                  <a:pt x="10756" y="17360"/>
                </a:cubicBezTo>
                <a:cubicBezTo>
                  <a:pt x="10756" y="17360"/>
                  <a:pt x="12801" y="20561"/>
                  <a:pt x="11557" y="25717"/>
                </a:cubicBezTo>
              </a:path>
            </a:pathLst>
          </a:custGeom>
          <a:solidFill>
            <a:srgbClr val="dca58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37567" y="2316397"/>
            <a:ext cx="4673" cy="14020"/>
          </a:xfrm>
          <a:custGeom>
            <a:avLst/>
            <a:gdLst>
              <a:gd name="connsiteX0" fmla="*/ 3327 w 4673"/>
              <a:gd name="connsiteY0" fmla="*/ 0 h 14020"/>
              <a:gd name="connsiteX1" fmla="*/ 0 w 4673"/>
              <a:gd name="connsiteY1" fmla="*/ 14020 h 14020"/>
              <a:gd name="connsiteX2" fmla="*/ 4673 w 4673"/>
              <a:gd name="connsiteY2" fmla="*/ 393 h 14020"/>
              <a:gd name="connsiteX3" fmla="*/ 3327 w 4673"/>
              <a:gd name="connsiteY3" fmla="*/ 0 h 1402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673" h="14020">
                <a:moveTo>
                  <a:pt x="3327" y="0"/>
                </a:moveTo>
                <a:cubicBezTo>
                  <a:pt x="3327" y="0"/>
                  <a:pt x="2933" y="8407"/>
                  <a:pt x="0" y="14020"/>
                </a:cubicBezTo>
                <a:cubicBezTo>
                  <a:pt x="0" y="14020"/>
                  <a:pt x="1994" y="10680"/>
                  <a:pt x="4673" y="393"/>
                </a:cubicBezTo>
                <a:lnTo>
                  <a:pt x="3327" y="0"/>
                </a:lnTo>
              </a:path>
            </a:pathLst>
          </a:custGeom>
          <a:solidFill>
            <a:srgbClr val="4d331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4848" y="2340961"/>
            <a:ext cx="27495" cy="14274"/>
          </a:xfrm>
          <a:custGeom>
            <a:avLst/>
            <a:gdLst>
              <a:gd name="connsiteX0" fmla="*/ 27495 w 27495"/>
              <a:gd name="connsiteY0" fmla="*/ 0 h 14274"/>
              <a:gd name="connsiteX1" fmla="*/ 11468 w 27495"/>
              <a:gd name="connsiteY1" fmla="*/ 3009 h 14274"/>
              <a:gd name="connsiteX2" fmla="*/ 0 w 27495"/>
              <a:gd name="connsiteY2" fmla="*/ 14274 h 14274"/>
              <a:gd name="connsiteX3" fmla="*/ 8470 w 27495"/>
              <a:gd name="connsiteY3" fmla="*/ 1803 h 14274"/>
              <a:gd name="connsiteX4" fmla="*/ 14274 w 27495"/>
              <a:gd name="connsiteY4" fmla="*/ 2463 h 14274"/>
              <a:gd name="connsiteX5" fmla="*/ 27495 w 27495"/>
              <a:gd name="connsiteY5" fmla="*/ 0 h 1427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27495" h="14274">
                <a:moveTo>
                  <a:pt x="27495" y="0"/>
                </a:moveTo>
                <a:cubicBezTo>
                  <a:pt x="27495" y="0"/>
                  <a:pt x="23088" y="6210"/>
                  <a:pt x="11468" y="3009"/>
                </a:cubicBezTo>
                <a:cubicBezTo>
                  <a:pt x="11468" y="3009"/>
                  <a:pt x="2603" y="-215"/>
                  <a:pt x="0" y="14274"/>
                </a:cubicBezTo>
                <a:cubicBezTo>
                  <a:pt x="0" y="14274"/>
                  <a:pt x="203" y="3606"/>
                  <a:pt x="8470" y="1803"/>
                </a:cubicBezTo>
                <a:cubicBezTo>
                  <a:pt x="8470" y="1803"/>
                  <a:pt x="10401" y="1066"/>
                  <a:pt x="14274" y="2463"/>
                </a:cubicBezTo>
                <a:cubicBezTo>
                  <a:pt x="14274" y="2463"/>
                  <a:pt x="21615" y="4940"/>
                  <a:pt x="27495" y="0"/>
                </a:cubicBezTo>
              </a:path>
            </a:pathLst>
          </a:custGeom>
          <a:solidFill>
            <a:srgbClr val="4d331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1828" y="2365062"/>
            <a:ext cx="3987" cy="18250"/>
          </a:xfrm>
          <a:custGeom>
            <a:avLst/>
            <a:gdLst>
              <a:gd name="connsiteX0" fmla="*/ 2222 w 3987"/>
              <a:gd name="connsiteY0" fmla="*/ 0 h 18250"/>
              <a:gd name="connsiteX1" fmla="*/ 3886 w 3987"/>
              <a:gd name="connsiteY1" fmla="*/ 4292 h 18250"/>
              <a:gd name="connsiteX2" fmla="*/ 3327 w 3987"/>
              <a:gd name="connsiteY2" fmla="*/ 12572 h 18250"/>
              <a:gd name="connsiteX3" fmla="*/ 3987 w 3987"/>
              <a:gd name="connsiteY3" fmla="*/ 18249 h 18250"/>
              <a:gd name="connsiteX4" fmla="*/ 0 w 3987"/>
              <a:gd name="connsiteY4" fmla="*/ 11531 h 18250"/>
              <a:gd name="connsiteX5" fmla="*/ 2222 w 3987"/>
              <a:gd name="connsiteY5" fmla="*/ 0 h 182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3987" h="18250">
                <a:moveTo>
                  <a:pt x="2222" y="0"/>
                </a:moveTo>
                <a:cubicBezTo>
                  <a:pt x="2222" y="0"/>
                  <a:pt x="3327" y="2095"/>
                  <a:pt x="3886" y="4292"/>
                </a:cubicBezTo>
                <a:cubicBezTo>
                  <a:pt x="3886" y="4292"/>
                  <a:pt x="1994" y="9436"/>
                  <a:pt x="3327" y="12572"/>
                </a:cubicBezTo>
                <a:lnTo>
                  <a:pt x="3987" y="18249"/>
                </a:lnTo>
                <a:cubicBezTo>
                  <a:pt x="3987" y="18249"/>
                  <a:pt x="889" y="17195"/>
                  <a:pt x="0" y="11531"/>
                </a:cubicBezTo>
                <a:cubicBezTo>
                  <a:pt x="0" y="11531"/>
                  <a:pt x="-4229" y="-3568"/>
                  <a:pt x="2222" y="0"/>
                </a:cubicBez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3692" y="2369338"/>
            <a:ext cx="1866" cy="11214"/>
          </a:xfrm>
          <a:custGeom>
            <a:avLst/>
            <a:gdLst>
              <a:gd name="connsiteX0" fmla="*/ 0 w 1866"/>
              <a:gd name="connsiteY0" fmla="*/ 0 h 11214"/>
              <a:gd name="connsiteX1" fmla="*/ 533 w 1866"/>
              <a:gd name="connsiteY1" fmla="*/ 7213 h 11214"/>
              <a:gd name="connsiteX2" fmla="*/ 1866 w 1866"/>
              <a:gd name="connsiteY2" fmla="*/ 11214 h 11214"/>
              <a:gd name="connsiteX3" fmla="*/ 0 w 1866"/>
              <a:gd name="connsiteY3" fmla="*/ 0 h 1121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866" h="11214">
                <a:moveTo>
                  <a:pt x="0" y="0"/>
                </a:moveTo>
                <a:cubicBezTo>
                  <a:pt x="0" y="0"/>
                  <a:pt x="-1879" y="-800"/>
                  <a:pt x="533" y="7213"/>
                </a:cubicBezTo>
                <a:lnTo>
                  <a:pt x="1866" y="11214"/>
                </a:lnTo>
                <a:lnTo>
                  <a:pt x="0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6713" y="2371744"/>
            <a:ext cx="11569" cy="20472"/>
          </a:xfrm>
          <a:custGeom>
            <a:avLst/>
            <a:gdLst>
              <a:gd name="connsiteX0" fmla="*/ 0 w 11569"/>
              <a:gd name="connsiteY0" fmla="*/ 4813 h 20472"/>
              <a:gd name="connsiteX1" fmla="*/ 11569 w 11569"/>
              <a:gd name="connsiteY1" fmla="*/ 20472 h 20472"/>
              <a:gd name="connsiteX2" fmla="*/ 355 w 11569"/>
              <a:gd name="connsiteY2" fmla="*/ 0 h 20472"/>
              <a:gd name="connsiteX3" fmla="*/ 0 w 11569"/>
              <a:gd name="connsiteY3" fmla="*/ 4813 h 204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1569" h="20472">
                <a:moveTo>
                  <a:pt x="0" y="4813"/>
                </a:moveTo>
                <a:cubicBezTo>
                  <a:pt x="0" y="4813"/>
                  <a:pt x="-711" y="16192"/>
                  <a:pt x="11569" y="20472"/>
                </a:cubicBezTo>
                <a:cubicBezTo>
                  <a:pt x="11569" y="20472"/>
                  <a:pt x="711" y="16370"/>
                  <a:pt x="355" y="0"/>
                </a:cubicBezTo>
                <a:lnTo>
                  <a:pt x="0" y="4813"/>
                </a:lnTo>
              </a:path>
            </a:pathLst>
          </a:custGeom>
          <a:solidFill>
            <a:srgbClr val="dca58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19398" y="2435046"/>
            <a:ext cx="20231" cy="19951"/>
          </a:xfrm>
          <a:custGeom>
            <a:avLst/>
            <a:gdLst>
              <a:gd name="connsiteX0" fmla="*/ 0 w 20231"/>
              <a:gd name="connsiteY0" fmla="*/ 0 h 19951"/>
              <a:gd name="connsiteX1" fmla="*/ 13258 w 20231"/>
              <a:gd name="connsiteY1" fmla="*/ 10147 h 19951"/>
              <a:gd name="connsiteX2" fmla="*/ 20230 w 20231"/>
              <a:gd name="connsiteY2" fmla="*/ 19951 h 19951"/>
              <a:gd name="connsiteX3" fmla="*/ 0 w 20231"/>
              <a:gd name="connsiteY3" fmla="*/ 0 h 199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0231" h="19951">
                <a:moveTo>
                  <a:pt x="0" y="0"/>
                </a:moveTo>
                <a:cubicBezTo>
                  <a:pt x="0" y="0"/>
                  <a:pt x="7073" y="2501"/>
                  <a:pt x="13258" y="10147"/>
                </a:cubicBezTo>
                <a:cubicBezTo>
                  <a:pt x="13258" y="10147"/>
                  <a:pt x="18440" y="16357"/>
                  <a:pt x="20230" y="19951"/>
                </a:cubicBezTo>
                <a:cubicBezTo>
                  <a:pt x="20230" y="19951"/>
                  <a:pt x="13449" y="3543"/>
                  <a:pt x="0" y="0"/>
                </a:cubicBezTo>
              </a:path>
            </a:pathLst>
          </a:custGeom>
          <a:solidFill>
            <a:srgbClr val="e0e1e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99637" y="2434846"/>
            <a:ext cx="20243" cy="19939"/>
          </a:xfrm>
          <a:custGeom>
            <a:avLst/>
            <a:gdLst>
              <a:gd name="connsiteX0" fmla="*/ 20243 w 20243"/>
              <a:gd name="connsiteY0" fmla="*/ 0 h 19939"/>
              <a:gd name="connsiteX1" fmla="*/ 6984 w 20243"/>
              <a:gd name="connsiteY1" fmla="*/ 10134 h 19939"/>
              <a:gd name="connsiteX2" fmla="*/ 0 w 20243"/>
              <a:gd name="connsiteY2" fmla="*/ 19939 h 19939"/>
              <a:gd name="connsiteX3" fmla="*/ 20243 w 20243"/>
              <a:gd name="connsiteY3" fmla="*/ 0 h 1993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0243" h="19939">
                <a:moveTo>
                  <a:pt x="20243" y="0"/>
                </a:moveTo>
                <a:cubicBezTo>
                  <a:pt x="20243" y="0"/>
                  <a:pt x="13169" y="2489"/>
                  <a:pt x="6984" y="10134"/>
                </a:cubicBezTo>
                <a:cubicBezTo>
                  <a:pt x="6984" y="10134"/>
                  <a:pt x="1790" y="16357"/>
                  <a:pt x="0" y="19939"/>
                </a:cubicBezTo>
                <a:cubicBezTo>
                  <a:pt x="0" y="19939"/>
                  <a:pt x="6807" y="3530"/>
                  <a:pt x="20243" y="0"/>
                </a:cubicBezTo>
              </a:path>
            </a:pathLst>
          </a:custGeom>
          <a:solidFill>
            <a:srgbClr val="e0e1e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67276" y="2443320"/>
            <a:ext cx="45237" cy="84226"/>
          </a:xfrm>
          <a:custGeom>
            <a:avLst/>
            <a:gdLst>
              <a:gd name="connsiteX0" fmla="*/ 0 w 45237"/>
              <a:gd name="connsiteY0" fmla="*/ 393 h 84226"/>
              <a:gd name="connsiteX1" fmla="*/ 45237 w 45237"/>
              <a:gd name="connsiteY1" fmla="*/ 84226 h 84226"/>
              <a:gd name="connsiteX2" fmla="*/ 622 w 45237"/>
              <a:gd name="connsiteY2" fmla="*/ 0 h 84226"/>
              <a:gd name="connsiteX3" fmla="*/ 0 w 45237"/>
              <a:gd name="connsiteY3" fmla="*/ 393 h 8422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237" h="84226">
                <a:moveTo>
                  <a:pt x="0" y="393"/>
                </a:moveTo>
                <a:cubicBezTo>
                  <a:pt x="0" y="393"/>
                  <a:pt x="19430" y="56629"/>
                  <a:pt x="45237" y="84226"/>
                </a:cubicBezTo>
                <a:cubicBezTo>
                  <a:pt x="45237" y="84226"/>
                  <a:pt x="15925" y="45377"/>
                  <a:pt x="622" y="0"/>
                </a:cubicBezTo>
                <a:lnTo>
                  <a:pt x="0" y="393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67277" y="2434904"/>
            <a:ext cx="13335" cy="8813"/>
          </a:xfrm>
          <a:custGeom>
            <a:avLst/>
            <a:gdLst>
              <a:gd name="connsiteX0" fmla="*/ 0 w 13335"/>
              <a:gd name="connsiteY0" fmla="*/ 8813 h 8813"/>
              <a:gd name="connsiteX1" fmla="*/ 13335 w 13335"/>
              <a:gd name="connsiteY1" fmla="*/ 978 h 8813"/>
              <a:gd name="connsiteX2" fmla="*/ 11620 w 13335"/>
              <a:gd name="connsiteY2" fmla="*/ 0 h 8813"/>
              <a:gd name="connsiteX3" fmla="*/ 0 w 13335"/>
              <a:gd name="connsiteY3" fmla="*/ 8813 h 881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3335" h="8813">
                <a:moveTo>
                  <a:pt x="0" y="8813"/>
                </a:moveTo>
                <a:lnTo>
                  <a:pt x="13335" y="978"/>
                </a:lnTo>
                <a:lnTo>
                  <a:pt x="11620" y="0"/>
                </a:lnTo>
                <a:lnTo>
                  <a:pt x="0" y="8813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71095" y="2426895"/>
            <a:ext cx="11302" cy="9359"/>
          </a:xfrm>
          <a:custGeom>
            <a:avLst/>
            <a:gdLst>
              <a:gd name="connsiteX0" fmla="*/ 9144 w 11302"/>
              <a:gd name="connsiteY0" fmla="*/ 9359 h 9359"/>
              <a:gd name="connsiteX1" fmla="*/ 11302 w 11302"/>
              <a:gd name="connsiteY1" fmla="*/ 8127 h 9359"/>
              <a:gd name="connsiteX2" fmla="*/ 0 w 11302"/>
              <a:gd name="connsiteY2" fmla="*/ 0 h 9359"/>
              <a:gd name="connsiteX3" fmla="*/ 9144 w 11302"/>
              <a:gd name="connsiteY3" fmla="*/ 9359 h 935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1302" h="9359">
                <a:moveTo>
                  <a:pt x="9144" y="9359"/>
                </a:moveTo>
                <a:lnTo>
                  <a:pt x="11302" y="8127"/>
                </a:lnTo>
                <a:lnTo>
                  <a:pt x="0" y="0"/>
                </a:lnTo>
                <a:lnTo>
                  <a:pt x="9144" y="9359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27215" y="2443990"/>
            <a:ext cx="45377" cy="85204"/>
          </a:xfrm>
          <a:custGeom>
            <a:avLst/>
            <a:gdLst>
              <a:gd name="connsiteX0" fmla="*/ 45377 w 45377"/>
              <a:gd name="connsiteY0" fmla="*/ 406 h 85204"/>
              <a:gd name="connsiteX1" fmla="*/ 0 w 45377"/>
              <a:gd name="connsiteY1" fmla="*/ 85204 h 85204"/>
              <a:gd name="connsiteX2" fmla="*/ 44450 w 45377"/>
              <a:gd name="connsiteY2" fmla="*/ 0 h 85204"/>
              <a:gd name="connsiteX3" fmla="*/ 45377 w 45377"/>
              <a:gd name="connsiteY3" fmla="*/ 406 h 8520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377" h="85204">
                <a:moveTo>
                  <a:pt x="45377" y="406"/>
                </a:moveTo>
                <a:cubicBezTo>
                  <a:pt x="45377" y="406"/>
                  <a:pt x="25095" y="57721"/>
                  <a:pt x="0" y="85204"/>
                </a:cubicBezTo>
                <a:cubicBezTo>
                  <a:pt x="0" y="85204"/>
                  <a:pt x="29146" y="45377"/>
                  <a:pt x="44450" y="0"/>
                </a:cubicBezTo>
                <a:lnTo>
                  <a:pt x="45377" y="406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8832" y="2435709"/>
            <a:ext cx="13766" cy="8686"/>
          </a:xfrm>
          <a:custGeom>
            <a:avLst/>
            <a:gdLst>
              <a:gd name="connsiteX0" fmla="*/ 0 w 13766"/>
              <a:gd name="connsiteY0" fmla="*/ 888 h 8686"/>
              <a:gd name="connsiteX1" fmla="*/ 13766 w 13766"/>
              <a:gd name="connsiteY1" fmla="*/ 8686 h 8686"/>
              <a:gd name="connsiteX2" fmla="*/ 1244 w 13766"/>
              <a:gd name="connsiteY2" fmla="*/ 0 h 8686"/>
              <a:gd name="connsiteX3" fmla="*/ 0 w 13766"/>
              <a:gd name="connsiteY3" fmla="*/ 888 h 868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3766" h="8686">
                <a:moveTo>
                  <a:pt x="0" y="888"/>
                </a:moveTo>
                <a:lnTo>
                  <a:pt x="13766" y="8686"/>
                </a:lnTo>
                <a:lnTo>
                  <a:pt x="1244" y="0"/>
                </a:lnTo>
                <a:lnTo>
                  <a:pt x="0" y="888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7346" y="2427842"/>
            <a:ext cx="10985" cy="9207"/>
          </a:xfrm>
          <a:custGeom>
            <a:avLst/>
            <a:gdLst>
              <a:gd name="connsiteX0" fmla="*/ 0 w 10985"/>
              <a:gd name="connsiteY0" fmla="*/ 8115 h 9207"/>
              <a:gd name="connsiteX1" fmla="*/ 2501 w 10985"/>
              <a:gd name="connsiteY1" fmla="*/ 9207 h 9207"/>
              <a:gd name="connsiteX2" fmla="*/ 10985 w 10985"/>
              <a:gd name="connsiteY2" fmla="*/ 0 h 9207"/>
              <a:gd name="connsiteX3" fmla="*/ 0 w 10985"/>
              <a:gd name="connsiteY3" fmla="*/ 8115 h 92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985" h="9207">
                <a:moveTo>
                  <a:pt x="0" y="8115"/>
                </a:moveTo>
                <a:lnTo>
                  <a:pt x="2501" y="9207"/>
                </a:lnTo>
                <a:lnTo>
                  <a:pt x="10985" y="0"/>
                </a:lnTo>
                <a:lnTo>
                  <a:pt x="0" y="8115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2992" y="4149383"/>
            <a:ext cx="5257" cy="24206"/>
          </a:xfrm>
          <a:custGeom>
            <a:avLst/>
            <a:gdLst>
              <a:gd name="connsiteX0" fmla="*/ 3924 w 5257"/>
              <a:gd name="connsiteY0" fmla="*/ 0 h 24206"/>
              <a:gd name="connsiteX1" fmla="*/ 5257 w 5257"/>
              <a:gd name="connsiteY1" fmla="*/ 12547 h 24206"/>
              <a:gd name="connsiteX2" fmla="*/ 0 w 5257"/>
              <a:gd name="connsiteY2" fmla="*/ 24205 h 24206"/>
              <a:gd name="connsiteX3" fmla="*/ 3924 w 5257"/>
              <a:gd name="connsiteY3" fmla="*/ 0 h 2420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5257" h="24206">
                <a:moveTo>
                  <a:pt x="3924" y="0"/>
                </a:moveTo>
                <a:cubicBezTo>
                  <a:pt x="3924" y="0"/>
                  <a:pt x="9258" y="1333"/>
                  <a:pt x="5257" y="12547"/>
                </a:cubicBezTo>
                <a:cubicBezTo>
                  <a:pt x="5257" y="12547"/>
                  <a:pt x="3479" y="21005"/>
                  <a:pt x="0" y="24205"/>
                </a:cubicBezTo>
                <a:lnTo>
                  <a:pt x="3924" y="0"/>
                </a:ln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78696" y="4098881"/>
            <a:ext cx="61404" cy="59134"/>
          </a:xfrm>
          <a:custGeom>
            <a:avLst/>
            <a:gdLst>
              <a:gd name="connsiteX0" fmla="*/ 61404 w 61404"/>
              <a:gd name="connsiteY0" fmla="*/ 4600 h 59134"/>
              <a:gd name="connsiteX1" fmla="*/ 56870 w 61404"/>
              <a:gd name="connsiteY1" fmla="*/ 17948 h 59134"/>
              <a:gd name="connsiteX2" fmla="*/ 36588 w 61404"/>
              <a:gd name="connsiteY2" fmla="*/ 25275 h 59134"/>
              <a:gd name="connsiteX3" fmla="*/ 15494 w 61404"/>
              <a:gd name="connsiteY3" fmla="*/ 32883 h 59134"/>
              <a:gd name="connsiteX4" fmla="*/ 6413 w 61404"/>
              <a:gd name="connsiteY4" fmla="*/ 43297 h 59134"/>
              <a:gd name="connsiteX5" fmla="*/ 6680 w 61404"/>
              <a:gd name="connsiteY5" fmla="*/ 59134 h 59134"/>
              <a:gd name="connsiteX6" fmla="*/ 2146 w 61404"/>
              <a:gd name="connsiteY6" fmla="*/ 54409 h 59134"/>
              <a:gd name="connsiteX7" fmla="*/ 0 w 61404"/>
              <a:gd name="connsiteY7" fmla="*/ 33340 h 59134"/>
              <a:gd name="connsiteX8" fmla="*/ 28841 w 61404"/>
              <a:gd name="connsiteY8" fmla="*/ 1400 h 59134"/>
              <a:gd name="connsiteX9" fmla="*/ 61404 w 61404"/>
              <a:gd name="connsiteY9" fmla="*/ 4600 h 5913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61404" h="59134">
                <a:moveTo>
                  <a:pt x="61404" y="4600"/>
                </a:moveTo>
                <a:lnTo>
                  <a:pt x="56870" y="17948"/>
                </a:lnTo>
                <a:cubicBezTo>
                  <a:pt x="56870" y="17948"/>
                  <a:pt x="44589" y="12601"/>
                  <a:pt x="36588" y="25275"/>
                </a:cubicBezTo>
                <a:cubicBezTo>
                  <a:pt x="36588" y="25275"/>
                  <a:pt x="33908" y="36629"/>
                  <a:pt x="15494" y="32883"/>
                </a:cubicBezTo>
                <a:cubicBezTo>
                  <a:pt x="15494" y="32883"/>
                  <a:pt x="7759" y="32616"/>
                  <a:pt x="6413" y="43297"/>
                </a:cubicBezTo>
                <a:lnTo>
                  <a:pt x="6680" y="59134"/>
                </a:lnTo>
                <a:cubicBezTo>
                  <a:pt x="6680" y="59134"/>
                  <a:pt x="5969" y="57724"/>
                  <a:pt x="2146" y="54409"/>
                </a:cubicBezTo>
                <a:cubicBezTo>
                  <a:pt x="2146" y="54409"/>
                  <a:pt x="-1447" y="46358"/>
                  <a:pt x="0" y="33340"/>
                </a:cubicBezTo>
                <a:cubicBezTo>
                  <a:pt x="0" y="33340"/>
                  <a:pt x="5080" y="5400"/>
                  <a:pt x="28841" y="1400"/>
                </a:cubicBezTo>
                <a:cubicBezTo>
                  <a:pt x="28841" y="1400"/>
                  <a:pt x="48323" y="-3400"/>
                  <a:pt x="61404" y="4600"/>
                </a:cubicBezTo>
              </a:path>
            </a:pathLst>
          </a:custGeom>
          <a:solidFill>
            <a:srgbClr val="32090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35564" y="4103485"/>
            <a:ext cx="25193" cy="54051"/>
          </a:xfrm>
          <a:custGeom>
            <a:avLst/>
            <a:gdLst>
              <a:gd name="connsiteX0" fmla="*/ 1333 w 25193"/>
              <a:gd name="connsiteY0" fmla="*/ 14147 h 54051"/>
              <a:gd name="connsiteX1" fmla="*/ 12801 w 25193"/>
              <a:gd name="connsiteY1" fmla="*/ 30149 h 54051"/>
              <a:gd name="connsiteX2" fmla="*/ 18148 w 25193"/>
              <a:gd name="connsiteY2" fmla="*/ 47510 h 54051"/>
              <a:gd name="connsiteX3" fmla="*/ 19608 w 25193"/>
              <a:gd name="connsiteY3" fmla="*/ 54051 h 54051"/>
              <a:gd name="connsiteX4" fmla="*/ 23228 w 25193"/>
              <a:gd name="connsiteY4" fmla="*/ 47510 h 54051"/>
              <a:gd name="connsiteX5" fmla="*/ 21348 w 25193"/>
              <a:gd name="connsiteY5" fmla="*/ 17335 h 54051"/>
              <a:gd name="connsiteX6" fmla="*/ 4534 w 25193"/>
              <a:gd name="connsiteY6" fmla="*/ 0 h 54051"/>
              <a:gd name="connsiteX7" fmla="*/ 0 w 25193"/>
              <a:gd name="connsiteY7" fmla="*/ 13334 h 54051"/>
              <a:gd name="connsiteX8" fmla="*/ 1333 w 25193"/>
              <a:gd name="connsiteY8" fmla="*/ 14147 h 540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25193" h="54051">
                <a:moveTo>
                  <a:pt x="1333" y="14147"/>
                </a:moveTo>
                <a:cubicBezTo>
                  <a:pt x="1333" y="14147"/>
                  <a:pt x="12281" y="17881"/>
                  <a:pt x="12801" y="30149"/>
                </a:cubicBezTo>
                <a:cubicBezTo>
                  <a:pt x="12801" y="30149"/>
                  <a:pt x="10401" y="41630"/>
                  <a:pt x="18148" y="47510"/>
                </a:cubicBezTo>
                <a:cubicBezTo>
                  <a:pt x="18148" y="47510"/>
                  <a:pt x="18275" y="46037"/>
                  <a:pt x="19608" y="54051"/>
                </a:cubicBezTo>
                <a:cubicBezTo>
                  <a:pt x="19608" y="54051"/>
                  <a:pt x="20815" y="47510"/>
                  <a:pt x="23228" y="47510"/>
                </a:cubicBezTo>
                <a:cubicBezTo>
                  <a:pt x="23228" y="47510"/>
                  <a:pt x="29095" y="30416"/>
                  <a:pt x="21348" y="17335"/>
                </a:cubicBezTo>
                <a:cubicBezTo>
                  <a:pt x="21348" y="17335"/>
                  <a:pt x="18681" y="5334"/>
                  <a:pt x="4534" y="0"/>
                </a:cubicBezTo>
                <a:lnTo>
                  <a:pt x="0" y="13334"/>
                </a:lnTo>
                <a:lnTo>
                  <a:pt x="1333" y="14147"/>
                </a:lnTo>
              </a:path>
            </a:pathLst>
          </a:custGeom>
          <a:solidFill>
            <a:srgbClr val="32090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75373" y="4223791"/>
            <a:ext cx="15700" cy="87198"/>
          </a:xfrm>
          <a:custGeom>
            <a:avLst/>
            <a:gdLst>
              <a:gd name="connsiteX0" fmla="*/ 15700 w 15700"/>
              <a:gd name="connsiteY0" fmla="*/ 0 h 87198"/>
              <a:gd name="connsiteX1" fmla="*/ 5730 w 15700"/>
              <a:gd name="connsiteY1" fmla="*/ 86131 h 87198"/>
              <a:gd name="connsiteX2" fmla="*/ 3254 w 15700"/>
              <a:gd name="connsiteY2" fmla="*/ 87198 h 87198"/>
              <a:gd name="connsiteX3" fmla="*/ 15700 w 15700"/>
              <a:gd name="connsiteY3" fmla="*/ 0 h 871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5700" h="87198">
                <a:moveTo>
                  <a:pt x="15700" y="0"/>
                </a:moveTo>
                <a:cubicBezTo>
                  <a:pt x="15700" y="0"/>
                  <a:pt x="-6715" y="43421"/>
                  <a:pt x="5730" y="86131"/>
                </a:cubicBezTo>
                <a:lnTo>
                  <a:pt x="3254" y="87198"/>
                </a:lnTo>
                <a:cubicBezTo>
                  <a:pt x="3254" y="87198"/>
                  <a:pt x="-9572" y="46621"/>
                  <a:pt x="15700" y="0"/>
                </a:cubicBez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46767" y="4222624"/>
            <a:ext cx="15681" cy="86156"/>
          </a:xfrm>
          <a:custGeom>
            <a:avLst/>
            <a:gdLst>
              <a:gd name="connsiteX0" fmla="*/ 0 w 15681"/>
              <a:gd name="connsiteY0" fmla="*/ 0 h 86156"/>
              <a:gd name="connsiteX1" fmla="*/ 9652 w 15681"/>
              <a:gd name="connsiteY1" fmla="*/ 85305 h 86156"/>
              <a:gd name="connsiteX2" fmla="*/ 12407 w 15681"/>
              <a:gd name="connsiteY2" fmla="*/ 86156 h 86156"/>
              <a:gd name="connsiteX3" fmla="*/ 0 w 15681"/>
              <a:gd name="connsiteY3" fmla="*/ 0 h 861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5681" h="86156">
                <a:moveTo>
                  <a:pt x="0" y="0"/>
                </a:moveTo>
                <a:cubicBezTo>
                  <a:pt x="0" y="0"/>
                  <a:pt x="22110" y="42608"/>
                  <a:pt x="9652" y="85305"/>
                </a:cubicBezTo>
                <a:lnTo>
                  <a:pt x="12407" y="86156"/>
                </a:lnTo>
                <a:cubicBezTo>
                  <a:pt x="12407" y="86156"/>
                  <a:pt x="25273" y="46608"/>
                  <a:pt x="0" y="0"/>
                </a:cubicBez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5244" y="4156769"/>
            <a:ext cx="1866" cy="11214"/>
          </a:xfrm>
          <a:custGeom>
            <a:avLst/>
            <a:gdLst>
              <a:gd name="connsiteX0" fmla="*/ 1866 w 1866"/>
              <a:gd name="connsiteY0" fmla="*/ 0 h 11214"/>
              <a:gd name="connsiteX1" fmla="*/ 1333 w 1866"/>
              <a:gd name="connsiteY1" fmla="*/ 7213 h 11214"/>
              <a:gd name="connsiteX2" fmla="*/ 0 w 1866"/>
              <a:gd name="connsiteY2" fmla="*/ 11214 h 11214"/>
              <a:gd name="connsiteX3" fmla="*/ 1866 w 1866"/>
              <a:gd name="connsiteY3" fmla="*/ 0 h 1121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866" h="11214">
                <a:moveTo>
                  <a:pt x="1866" y="0"/>
                </a:moveTo>
                <a:cubicBezTo>
                  <a:pt x="1866" y="0"/>
                  <a:pt x="3733" y="-799"/>
                  <a:pt x="1333" y="7213"/>
                </a:cubicBezTo>
                <a:lnTo>
                  <a:pt x="0" y="11214"/>
                </a:lnTo>
                <a:lnTo>
                  <a:pt x="1866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5462" y="4117633"/>
            <a:ext cx="51435" cy="42608"/>
          </a:xfrm>
          <a:custGeom>
            <a:avLst/>
            <a:gdLst>
              <a:gd name="connsiteX0" fmla="*/ 51435 w 51435"/>
              <a:gd name="connsiteY0" fmla="*/ 0 h 42608"/>
              <a:gd name="connsiteX1" fmla="*/ 29895 w 51435"/>
              <a:gd name="connsiteY1" fmla="*/ 5956 h 42608"/>
              <a:gd name="connsiteX2" fmla="*/ 23672 w 51435"/>
              <a:gd name="connsiteY2" fmla="*/ 13246 h 42608"/>
              <a:gd name="connsiteX3" fmla="*/ 9436 w 51435"/>
              <a:gd name="connsiteY3" fmla="*/ 13779 h 42608"/>
              <a:gd name="connsiteX4" fmla="*/ 190 w 51435"/>
              <a:gd name="connsiteY4" fmla="*/ 21615 h 42608"/>
              <a:gd name="connsiteX5" fmla="*/ 0 w 51435"/>
              <a:gd name="connsiteY5" fmla="*/ 37274 h 42608"/>
              <a:gd name="connsiteX6" fmla="*/ 1434 w 51435"/>
              <a:gd name="connsiteY6" fmla="*/ 42608 h 42608"/>
              <a:gd name="connsiteX7" fmla="*/ 16560 w 51435"/>
              <a:gd name="connsiteY7" fmla="*/ 21615 h 42608"/>
              <a:gd name="connsiteX8" fmla="*/ 34886 w 51435"/>
              <a:gd name="connsiteY8" fmla="*/ 10223 h 42608"/>
              <a:gd name="connsiteX9" fmla="*/ 51435 w 51435"/>
              <a:gd name="connsiteY9" fmla="*/ 0 h 4260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51435" h="42608">
                <a:moveTo>
                  <a:pt x="51435" y="0"/>
                </a:moveTo>
                <a:cubicBezTo>
                  <a:pt x="51435" y="0"/>
                  <a:pt x="41109" y="-6324"/>
                  <a:pt x="29895" y="5956"/>
                </a:cubicBezTo>
                <a:cubicBezTo>
                  <a:pt x="29895" y="5956"/>
                  <a:pt x="28308" y="11467"/>
                  <a:pt x="23672" y="13246"/>
                </a:cubicBezTo>
                <a:cubicBezTo>
                  <a:pt x="23672" y="13246"/>
                  <a:pt x="17614" y="16090"/>
                  <a:pt x="9436" y="13779"/>
                </a:cubicBezTo>
                <a:cubicBezTo>
                  <a:pt x="9436" y="13779"/>
                  <a:pt x="3200" y="12179"/>
                  <a:pt x="190" y="21615"/>
                </a:cubicBezTo>
                <a:cubicBezTo>
                  <a:pt x="190" y="21615"/>
                  <a:pt x="-1765" y="30873"/>
                  <a:pt x="0" y="37274"/>
                </a:cubicBezTo>
                <a:cubicBezTo>
                  <a:pt x="0" y="37274"/>
                  <a:pt x="1244" y="41007"/>
                  <a:pt x="1434" y="42608"/>
                </a:cubicBezTo>
                <a:cubicBezTo>
                  <a:pt x="1434" y="42608"/>
                  <a:pt x="3924" y="25704"/>
                  <a:pt x="16560" y="21615"/>
                </a:cubicBezTo>
                <a:cubicBezTo>
                  <a:pt x="16560" y="21615"/>
                  <a:pt x="30962" y="18046"/>
                  <a:pt x="34886" y="10223"/>
                </a:cubicBezTo>
                <a:cubicBezTo>
                  <a:pt x="34886" y="10223"/>
                  <a:pt x="41998" y="-1003"/>
                  <a:pt x="51435" y="0"/>
                </a:cubicBezTo>
              </a:path>
            </a:pathLst>
          </a:custGeom>
          <a:solidFill>
            <a:srgbClr val="dca58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42954" y="4133636"/>
            <a:ext cx="11557" cy="45288"/>
          </a:xfrm>
          <a:custGeom>
            <a:avLst/>
            <a:gdLst>
              <a:gd name="connsiteX0" fmla="*/ 11557 w 11557"/>
              <a:gd name="connsiteY0" fmla="*/ 25717 h 45288"/>
              <a:gd name="connsiteX1" fmla="*/ 0 w 11557"/>
              <a:gd name="connsiteY1" fmla="*/ 45288 h 45288"/>
              <a:gd name="connsiteX2" fmla="*/ 7645 w 11557"/>
              <a:gd name="connsiteY2" fmla="*/ 14681 h 45288"/>
              <a:gd name="connsiteX3" fmla="*/ 5410 w 11557"/>
              <a:gd name="connsiteY3" fmla="*/ 0 h 45288"/>
              <a:gd name="connsiteX4" fmla="*/ 10756 w 11557"/>
              <a:gd name="connsiteY4" fmla="*/ 17360 h 45288"/>
              <a:gd name="connsiteX5" fmla="*/ 11557 w 11557"/>
              <a:gd name="connsiteY5" fmla="*/ 25717 h 452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11557" h="45288">
                <a:moveTo>
                  <a:pt x="11557" y="25717"/>
                </a:moveTo>
                <a:cubicBezTo>
                  <a:pt x="11557" y="25717"/>
                  <a:pt x="10845" y="39243"/>
                  <a:pt x="0" y="45288"/>
                </a:cubicBezTo>
                <a:cubicBezTo>
                  <a:pt x="0" y="45288"/>
                  <a:pt x="12801" y="32486"/>
                  <a:pt x="7645" y="14681"/>
                </a:cubicBezTo>
                <a:cubicBezTo>
                  <a:pt x="7645" y="14681"/>
                  <a:pt x="3009" y="11824"/>
                  <a:pt x="5410" y="0"/>
                </a:cubicBezTo>
                <a:cubicBezTo>
                  <a:pt x="5410" y="0"/>
                  <a:pt x="4800" y="10591"/>
                  <a:pt x="10756" y="17360"/>
                </a:cubicBezTo>
                <a:cubicBezTo>
                  <a:pt x="10756" y="17360"/>
                  <a:pt x="12801" y="20561"/>
                  <a:pt x="11557" y="25717"/>
                </a:cubicBezTo>
              </a:path>
            </a:pathLst>
          </a:custGeom>
          <a:solidFill>
            <a:srgbClr val="dca58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37567" y="4104006"/>
            <a:ext cx="4673" cy="14020"/>
          </a:xfrm>
          <a:custGeom>
            <a:avLst/>
            <a:gdLst>
              <a:gd name="connsiteX0" fmla="*/ 3327 w 4673"/>
              <a:gd name="connsiteY0" fmla="*/ 0 h 14020"/>
              <a:gd name="connsiteX1" fmla="*/ 0 w 4673"/>
              <a:gd name="connsiteY1" fmla="*/ 14020 h 14020"/>
              <a:gd name="connsiteX2" fmla="*/ 4673 w 4673"/>
              <a:gd name="connsiteY2" fmla="*/ 393 h 14020"/>
              <a:gd name="connsiteX3" fmla="*/ 3327 w 4673"/>
              <a:gd name="connsiteY3" fmla="*/ 0 h 1402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673" h="14020">
                <a:moveTo>
                  <a:pt x="3327" y="0"/>
                </a:moveTo>
                <a:cubicBezTo>
                  <a:pt x="3327" y="0"/>
                  <a:pt x="2933" y="8407"/>
                  <a:pt x="0" y="14020"/>
                </a:cubicBezTo>
                <a:cubicBezTo>
                  <a:pt x="0" y="14020"/>
                  <a:pt x="1994" y="10680"/>
                  <a:pt x="4673" y="393"/>
                </a:cubicBezTo>
                <a:lnTo>
                  <a:pt x="3327" y="0"/>
                </a:lnTo>
              </a:path>
            </a:pathLst>
          </a:custGeom>
          <a:solidFill>
            <a:srgbClr val="4d331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4848" y="4128570"/>
            <a:ext cx="27495" cy="14274"/>
          </a:xfrm>
          <a:custGeom>
            <a:avLst/>
            <a:gdLst>
              <a:gd name="connsiteX0" fmla="*/ 27495 w 27495"/>
              <a:gd name="connsiteY0" fmla="*/ 0 h 14274"/>
              <a:gd name="connsiteX1" fmla="*/ 11468 w 27495"/>
              <a:gd name="connsiteY1" fmla="*/ 3009 h 14274"/>
              <a:gd name="connsiteX2" fmla="*/ 0 w 27495"/>
              <a:gd name="connsiteY2" fmla="*/ 14275 h 14274"/>
              <a:gd name="connsiteX3" fmla="*/ 8470 w 27495"/>
              <a:gd name="connsiteY3" fmla="*/ 1803 h 14274"/>
              <a:gd name="connsiteX4" fmla="*/ 14274 w 27495"/>
              <a:gd name="connsiteY4" fmla="*/ 2463 h 14274"/>
              <a:gd name="connsiteX5" fmla="*/ 27495 w 27495"/>
              <a:gd name="connsiteY5" fmla="*/ 0 h 1427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27495" h="14274">
                <a:moveTo>
                  <a:pt x="27495" y="0"/>
                </a:moveTo>
                <a:cubicBezTo>
                  <a:pt x="27495" y="0"/>
                  <a:pt x="23088" y="6210"/>
                  <a:pt x="11468" y="3009"/>
                </a:cubicBezTo>
                <a:cubicBezTo>
                  <a:pt x="11468" y="3009"/>
                  <a:pt x="2603" y="-215"/>
                  <a:pt x="0" y="14275"/>
                </a:cubicBezTo>
                <a:cubicBezTo>
                  <a:pt x="0" y="14275"/>
                  <a:pt x="203" y="3606"/>
                  <a:pt x="8470" y="1803"/>
                </a:cubicBezTo>
                <a:cubicBezTo>
                  <a:pt x="8470" y="1803"/>
                  <a:pt x="10401" y="1066"/>
                  <a:pt x="14274" y="2463"/>
                </a:cubicBezTo>
                <a:cubicBezTo>
                  <a:pt x="14274" y="2463"/>
                  <a:pt x="21615" y="4940"/>
                  <a:pt x="27495" y="0"/>
                </a:cubicBezTo>
              </a:path>
            </a:pathLst>
          </a:custGeom>
          <a:solidFill>
            <a:srgbClr val="4d331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1828" y="4152672"/>
            <a:ext cx="3987" cy="18250"/>
          </a:xfrm>
          <a:custGeom>
            <a:avLst/>
            <a:gdLst>
              <a:gd name="connsiteX0" fmla="*/ 2222 w 3987"/>
              <a:gd name="connsiteY0" fmla="*/ 0 h 18250"/>
              <a:gd name="connsiteX1" fmla="*/ 3886 w 3987"/>
              <a:gd name="connsiteY1" fmla="*/ 4292 h 18250"/>
              <a:gd name="connsiteX2" fmla="*/ 3327 w 3987"/>
              <a:gd name="connsiteY2" fmla="*/ 12573 h 18250"/>
              <a:gd name="connsiteX3" fmla="*/ 3987 w 3987"/>
              <a:gd name="connsiteY3" fmla="*/ 18250 h 18250"/>
              <a:gd name="connsiteX4" fmla="*/ 0 w 3987"/>
              <a:gd name="connsiteY4" fmla="*/ 11531 h 18250"/>
              <a:gd name="connsiteX5" fmla="*/ 2222 w 3987"/>
              <a:gd name="connsiteY5" fmla="*/ 0 h 182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3987" h="18250">
                <a:moveTo>
                  <a:pt x="2222" y="0"/>
                </a:moveTo>
                <a:cubicBezTo>
                  <a:pt x="2222" y="0"/>
                  <a:pt x="3327" y="2095"/>
                  <a:pt x="3886" y="4292"/>
                </a:cubicBezTo>
                <a:cubicBezTo>
                  <a:pt x="3886" y="4292"/>
                  <a:pt x="1994" y="9436"/>
                  <a:pt x="3327" y="12573"/>
                </a:cubicBezTo>
                <a:lnTo>
                  <a:pt x="3987" y="18250"/>
                </a:lnTo>
                <a:cubicBezTo>
                  <a:pt x="3987" y="18250"/>
                  <a:pt x="889" y="17195"/>
                  <a:pt x="0" y="11531"/>
                </a:cubicBezTo>
                <a:cubicBezTo>
                  <a:pt x="0" y="11531"/>
                  <a:pt x="-4229" y="-3568"/>
                  <a:pt x="2222" y="0"/>
                </a:cubicBez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3692" y="4156948"/>
            <a:ext cx="1866" cy="11214"/>
          </a:xfrm>
          <a:custGeom>
            <a:avLst/>
            <a:gdLst>
              <a:gd name="connsiteX0" fmla="*/ 0 w 1866"/>
              <a:gd name="connsiteY0" fmla="*/ 0 h 11214"/>
              <a:gd name="connsiteX1" fmla="*/ 533 w 1866"/>
              <a:gd name="connsiteY1" fmla="*/ 7213 h 11214"/>
              <a:gd name="connsiteX2" fmla="*/ 1866 w 1866"/>
              <a:gd name="connsiteY2" fmla="*/ 11214 h 11214"/>
              <a:gd name="connsiteX3" fmla="*/ 0 w 1866"/>
              <a:gd name="connsiteY3" fmla="*/ 0 h 1121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866" h="11214">
                <a:moveTo>
                  <a:pt x="0" y="0"/>
                </a:moveTo>
                <a:cubicBezTo>
                  <a:pt x="0" y="0"/>
                  <a:pt x="-1879" y="-799"/>
                  <a:pt x="533" y="7213"/>
                </a:cubicBezTo>
                <a:lnTo>
                  <a:pt x="1866" y="11214"/>
                </a:lnTo>
                <a:lnTo>
                  <a:pt x="0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6713" y="4159352"/>
            <a:ext cx="11569" cy="20472"/>
          </a:xfrm>
          <a:custGeom>
            <a:avLst/>
            <a:gdLst>
              <a:gd name="connsiteX0" fmla="*/ 0 w 11569"/>
              <a:gd name="connsiteY0" fmla="*/ 4813 h 20472"/>
              <a:gd name="connsiteX1" fmla="*/ 11569 w 11569"/>
              <a:gd name="connsiteY1" fmla="*/ 20472 h 20472"/>
              <a:gd name="connsiteX2" fmla="*/ 355 w 11569"/>
              <a:gd name="connsiteY2" fmla="*/ 0 h 20472"/>
              <a:gd name="connsiteX3" fmla="*/ 0 w 11569"/>
              <a:gd name="connsiteY3" fmla="*/ 4813 h 204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1569" h="20472">
                <a:moveTo>
                  <a:pt x="0" y="4813"/>
                </a:moveTo>
                <a:cubicBezTo>
                  <a:pt x="0" y="4813"/>
                  <a:pt x="-711" y="16192"/>
                  <a:pt x="11569" y="20472"/>
                </a:cubicBezTo>
                <a:cubicBezTo>
                  <a:pt x="11569" y="20472"/>
                  <a:pt x="711" y="16370"/>
                  <a:pt x="355" y="0"/>
                </a:cubicBezTo>
                <a:lnTo>
                  <a:pt x="0" y="4813"/>
                </a:lnTo>
              </a:path>
            </a:pathLst>
          </a:custGeom>
          <a:solidFill>
            <a:srgbClr val="dca58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19398" y="4222656"/>
            <a:ext cx="20231" cy="19951"/>
          </a:xfrm>
          <a:custGeom>
            <a:avLst/>
            <a:gdLst>
              <a:gd name="connsiteX0" fmla="*/ 0 w 20231"/>
              <a:gd name="connsiteY0" fmla="*/ 0 h 19951"/>
              <a:gd name="connsiteX1" fmla="*/ 13258 w 20231"/>
              <a:gd name="connsiteY1" fmla="*/ 10147 h 19951"/>
              <a:gd name="connsiteX2" fmla="*/ 20230 w 20231"/>
              <a:gd name="connsiteY2" fmla="*/ 19951 h 19951"/>
              <a:gd name="connsiteX3" fmla="*/ 0 w 20231"/>
              <a:gd name="connsiteY3" fmla="*/ 0 h 199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0231" h="19951">
                <a:moveTo>
                  <a:pt x="0" y="0"/>
                </a:moveTo>
                <a:cubicBezTo>
                  <a:pt x="0" y="0"/>
                  <a:pt x="7073" y="2501"/>
                  <a:pt x="13258" y="10147"/>
                </a:cubicBezTo>
                <a:cubicBezTo>
                  <a:pt x="13258" y="10147"/>
                  <a:pt x="18440" y="16357"/>
                  <a:pt x="20230" y="19951"/>
                </a:cubicBezTo>
                <a:cubicBezTo>
                  <a:pt x="20230" y="19951"/>
                  <a:pt x="13449" y="3543"/>
                  <a:pt x="0" y="0"/>
                </a:cubicBezTo>
              </a:path>
            </a:pathLst>
          </a:custGeom>
          <a:solidFill>
            <a:srgbClr val="e0e1e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99637" y="4222456"/>
            <a:ext cx="20243" cy="19939"/>
          </a:xfrm>
          <a:custGeom>
            <a:avLst/>
            <a:gdLst>
              <a:gd name="connsiteX0" fmla="*/ 20243 w 20243"/>
              <a:gd name="connsiteY0" fmla="*/ 0 h 19939"/>
              <a:gd name="connsiteX1" fmla="*/ 6984 w 20243"/>
              <a:gd name="connsiteY1" fmla="*/ 10134 h 19939"/>
              <a:gd name="connsiteX2" fmla="*/ 0 w 20243"/>
              <a:gd name="connsiteY2" fmla="*/ 19939 h 19939"/>
              <a:gd name="connsiteX3" fmla="*/ 20243 w 20243"/>
              <a:gd name="connsiteY3" fmla="*/ 0 h 1993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0243" h="19939">
                <a:moveTo>
                  <a:pt x="20243" y="0"/>
                </a:moveTo>
                <a:cubicBezTo>
                  <a:pt x="20243" y="0"/>
                  <a:pt x="13169" y="2489"/>
                  <a:pt x="6984" y="10134"/>
                </a:cubicBezTo>
                <a:cubicBezTo>
                  <a:pt x="6984" y="10134"/>
                  <a:pt x="1790" y="16357"/>
                  <a:pt x="0" y="19939"/>
                </a:cubicBezTo>
                <a:cubicBezTo>
                  <a:pt x="0" y="19939"/>
                  <a:pt x="6807" y="3530"/>
                  <a:pt x="20243" y="0"/>
                </a:cubicBezTo>
              </a:path>
            </a:pathLst>
          </a:custGeom>
          <a:solidFill>
            <a:srgbClr val="e0e1e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67276" y="4230929"/>
            <a:ext cx="45237" cy="84226"/>
          </a:xfrm>
          <a:custGeom>
            <a:avLst/>
            <a:gdLst>
              <a:gd name="connsiteX0" fmla="*/ 0 w 45237"/>
              <a:gd name="connsiteY0" fmla="*/ 393 h 84226"/>
              <a:gd name="connsiteX1" fmla="*/ 45237 w 45237"/>
              <a:gd name="connsiteY1" fmla="*/ 84226 h 84226"/>
              <a:gd name="connsiteX2" fmla="*/ 622 w 45237"/>
              <a:gd name="connsiteY2" fmla="*/ 0 h 84226"/>
              <a:gd name="connsiteX3" fmla="*/ 0 w 45237"/>
              <a:gd name="connsiteY3" fmla="*/ 393 h 8422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237" h="84226">
                <a:moveTo>
                  <a:pt x="0" y="393"/>
                </a:moveTo>
                <a:cubicBezTo>
                  <a:pt x="0" y="393"/>
                  <a:pt x="19430" y="56629"/>
                  <a:pt x="45237" y="84226"/>
                </a:cubicBezTo>
                <a:cubicBezTo>
                  <a:pt x="45237" y="84226"/>
                  <a:pt x="15925" y="45377"/>
                  <a:pt x="622" y="0"/>
                </a:cubicBezTo>
                <a:lnTo>
                  <a:pt x="0" y="393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67277" y="4222524"/>
            <a:ext cx="13335" cy="8801"/>
          </a:xfrm>
          <a:custGeom>
            <a:avLst/>
            <a:gdLst>
              <a:gd name="connsiteX0" fmla="*/ 0 w 13335"/>
              <a:gd name="connsiteY0" fmla="*/ 8801 h 8801"/>
              <a:gd name="connsiteX1" fmla="*/ 13335 w 13335"/>
              <a:gd name="connsiteY1" fmla="*/ 965 h 8801"/>
              <a:gd name="connsiteX2" fmla="*/ 11620 w 13335"/>
              <a:gd name="connsiteY2" fmla="*/ 0 h 8801"/>
              <a:gd name="connsiteX3" fmla="*/ 0 w 13335"/>
              <a:gd name="connsiteY3" fmla="*/ 8801 h 880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3335" h="8801">
                <a:moveTo>
                  <a:pt x="0" y="8801"/>
                </a:moveTo>
                <a:lnTo>
                  <a:pt x="13335" y="965"/>
                </a:lnTo>
                <a:lnTo>
                  <a:pt x="11620" y="0"/>
                </a:lnTo>
                <a:lnTo>
                  <a:pt x="0" y="8801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71095" y="4214501"/>
            <a:ext cx="11302" cy="9359"/>
          </a:xfrm>
          <a:custGeom>
            <a:avLst/>
            <a:gdLst>
              <a:gd name="connsiteX0" fmla="*/ 9144 w 11302"/>
              <a:gd name="connsiteY0" fmla="*/ 9359 h 9359"/>
              <a:gd name="connsiteX1" fmla="*/ 11302 w 11302"/>
              <a:gd name="connsiteY1" fmla="*/ 8128 h 9359"/>
              <a:gd name="connsiteX2" fmla="*/ 0 w 11302"/>
              <a:gd name="connsiteY2" fmla="*/ 0 h 9359"/>
              <a:gd name="connsiteX3" fmla="*/ 9144 w 11302"/>
              <a:gd name="connsiteY3" fmla="*/ 9359 h 935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1302" h="9359">
                <a:moveTo>
                  <a:pt x="9144" y="9359"/>
                </a:moveTo>
                <a:lnTo>
                  <a:pt x="11302" y="8128"/>
                </a:lnTo>
                <a:lnTo>
                  <a:pt x="0" y="0"/>
                </a:lnTo>
                <a:lnTo>
                  <a:pt x="9144" y="9359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27215" y="4231600"/>
            <a:ext cx="45377" cy="85204"/>
          </a:xfrm>
          <a:custGeom>
            <a:avLst/>
            <a:gdLst>
              <a:gd name="connsiteX0" fmla="*/ 45377 w 45377"/>
              <a:gd name="connsiteY0" fmla="*/ 406 h 85204"/>
              <a:gd name="connsiteX1" fmla="*/ 0 w 45377"/>
              <a:gd name="connsiteY1" fmla="*/ 85204 h 85204"/>
              <a:gd name="connsiteX2" fmla="*/ 44450 w 45377"/>
              <a:gd name="connsiteY2" fmla="*/ 0 h 85204"/>
              <a:gd name="connsiteX3" fmla="*/ 45377 w 45377"/>
              <a:gd name="connsiteY3" fmla="*/ 406 h 8520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377" h="85204">
                <a:moveTo>
                  <a:pt x="45377" y="406"/>
                </a:moveTo>
                <a:cubicBezTo>
                  <a:pt x="45377" y="406"/>
                  <a:pt x="25095" y="57721"/>
                  <a:pt x="0" y="85204"/>
                </a:cubicBezTo>
                <a:cubicBezTo>
                  <a:pt x="0" y="85204"/>
                  <a:pt x="29146" y="45377"/>
                  <a:pt x="44450" y="0"/>
                </a:cubicBezTo>
                <a:lnTo>
                  <a:pt x="45377" y="406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8832" y="4223314"/>
            <a:ext cx="13766" cy="8699"/>
          </a:xfrm>
          <a:custGeom>
            <a:avLst/>
            <a:gdLst>
              <a:gd name="connsiteX0" fmla="*/ 0 w 13766"/>
              <a:gd name="connsiteY0" fmla="*/ 901 h 8699"/>
              <a:gd name="connsiteX1" fmla="*/ 13766 w 13766"/>
              <a:gd name="connsiteY1" fmla="*/ 8699 h 8699"/>
              <a:gd name="connsiteX2" fmla="*/ 1244 w 13766"/>
              <a:gd name="connsiteY2" fmla="*/ 0 h 8699"/>
              <a:gd name="connsiteX3" fmla="*/ 0 w 13766"/>
              <a:gd name="connsiteY3" fmla="*/ 901 h 86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3766" h="8699">
                <a:moveTo>
                  <a:pt x="0" y="901"/>
                </a:moveTo>
                <a:lnTo>
                  <a:pt x="13766" y="8699"/>
                </a:lnTo>
                <a:lnTo>
                  <a:pt x="1244" y="0"/>
                </a:lnTo>
                <a:lnTo>
                  <a:pt x="0" y="901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7346" y="4215449"/>
            <a:ext cx="10985" cy="9207"/>
          </a:xfrm>
          <a:custGeom>
            <a:avLst/>
            <a:gdLst>
              <a:gd name="connsiteX0" fmla="*/ 0 w 10985"/>
              <a:gd name="connsiteY0" fmla="*/ 8115 h 9207"/>
              <a:gd name="connsiteX1" fmla="*/ 2501 w 10985"/>
              <a:gd name="connsiteY1" fmla="*/ 9207 h 9207"/>
              <a:gd name="connsiteX2" fmla="*/ 10985 w 10985"/>
              <a:gd name="connsiteY2" fmla="*/ 0 h 9207"/>
              <a:gd name="connsiteX3" fmla="*/ 0 w 10985"/>
              <a:gd name="connsiteY3" fmla="*/ 8115 h 92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985" h="9207">
                <a:moveTo>
                  <a:pt x="0" y="8115"/>
                </a:moveTo>
                <a:lnTo>
                  <a:pt x="2501" y="9207"/>
                </a:lnTo>
                <a:lnTo>
                  <a:pt x="10985" y="0"/>
                </a:lnTo>
                <a:lnTo>
                  <a:pt x="0" y="8115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2992" y="1774205"/>
            <a:ext cx="5257" cy="24206"/>
          </a:xfrm>
          <a:custGeom>
            <a:avLst/>
            <a:gdLst>
              <a:gd name="connsiteX0" fmla="*/ 3924 w 5257"/>
              <a:gd name="connsiteY0" fmla="*/ 0 h 24206"/>
              <a:gd name="connsiteX1" fmla="*/ 5257 w 5257"/>
              <a:gd name="connsiteY1" fmla="*/ 12547 h 24206"/>
              <a:gd name="connsiteX2" fmla="*/ 0 w 5257"/>
              <a:gd name="connsiteY2" fmla="*/ 24206 h 24206"/>
              <a:gd name="connsiteX3" fmla="*/ 3924 w 5257"/>
              <a:gd name="connsiteY3" fmla="*/ 0 h 2420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5257" h="24206">
                <a:moveTo>
                  <a:pt x="3924" y="0"/>
                </a:moveTo>
                <a:cubicBezTo>
                  <a:pt x="3924" y="0"/>
                  <a:pt x="9258" y="1333"/>
                  <a:pt x="5257" y="12547"/>
                </a:cubicBezTo>
                <a:cubicBezTo>
                  <a:pt x="5257" y="12547"/>
                  <a:pt x="3479" y="21005"/>
                  <a:pt x="0" y="24206"/>
                </a:cubicBezTo>
                <a:lnTo>
                  <a:pt x="3924" y="0"/>
                </a:ln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78696" y="1723701"/>
            <a:ext cx="61404" cy="59134"/>
          </a:xfrm>
          <a:custGeom>
            <a:avLst/>
            <a:gdLst>
              <a:gd name="connsiteX0" fmla="*/ 61404 w 61404"/>
              <a:gd name="connsiteY0" fmla="*/ 4600 h 59134"/>
              <a:gd name="connsiteX1" fmla="*/ 56870 w 61404"/>
              <a:gd name="connsiteY1" fmla="*/ 17948 h 59134"/>
              <a:gd name="connsiteX2" fmla="*/ 36588 w 61404"/>
              <a:gd name="connsiteY2" fmla="*/ 25276 h 59134"/>
              <a:gd name="connsiteX3" fmla="*/ 15494 w 61404"/>
              <a:gd name="connsiteY3" fmla="*/ 32883 h 59134"/>
              <a:gd name="connsiteX4" fmla="*/ 6413 w 61404"/>
              <a:gd name="connsiteY4" fmla="*/ 43297 h 59134"/>
              <a:gd name="connsiteX5" fmla="*/ 6680 w 61404"/>
              <a:gd name="connsiteY5" fmla="*/ 59134 h 59134"/>
              <a:gd name="connsiteX6" fmla="*/ 2146 w 61404"/>
              <a:gd name="connsiteY6" fmla="*/ 54410 h 59134"/>
              <a:gd name="connsiteX7" fmla="*/ 0 w 61404"/>
              <a:gd name="connsiteY7" fmla="*/ 33340 h 59134"/>
              <a:gd name="connsiteX8" fmla="*/ 28841 w 61404"/>
              <a:gd name="connsiteY8" fmla="*/ 1400 h 59134"/>
              <a:gd name="connsiteX9" fmla="*/ 61404 w 61404"/>
              <a:gd name="connsiteY9" fmla="*/ 4600 h 5913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61404" h="59134">
                <a:moveTo>
                  <a:pt x="61404" y="4600"/>
                </a:moveTo>
                <a:lnTo>
                  <a:pt x="56870" y="17948"/>
                </a:lnTo>
                <a:cubicBezTo>
                  <a:pt x="56870" y="17948"/>
                  <a:pt x="44589" y="12601"/>
                  <a:pt x="36588" y="25276"/>
                </a:cubicBezTo>
                <a:cubicBezTo>
                  <a:pt x="36588" y="25276"/>
                  <a:pt x="33908" y="36629"/>
                  <a:pt x="15494" y="32883"/>
                </a:cubicBezTo>
                <a:cubicBezTo>
                  <a:pt x="15494" y="32883"/>
                  <a:pt x="7759" y="32616"/>
                  <a:pt x="6413" y="43297"/>
                </a:cubicBezTo>
                <a:lnTo>
                  <a:pt x="6680" y="59134"/>
                </a:lnTo>
                <a:cubicBezTo>
                  <a:pt x="6680" y="59134"/>
                  <a:pt x="5969" y="57724"/>
                  <a:pt x="2146" y="54410"/>
                </a:cubicBezTo>
                <a:cubicBezTo>
                  <a:pt x="2146" y="54410"/>
                  <a:pt x="-1447" y="46358"/>
                  <a:pt x="0" y="33340"/>
                </a:cubicBezTo>
                <a:cubicBezTo>
                  <a:pt x="0" y="33340"/>
                  <a:pt x="5080" y="5400"/>
                  <a:pt x="28841" y="1400"/>
                </a:cubicBezTo>
                <a:cubicBezTo>
                  <a:pt x="28841" y="1400"/>
                  <a:pt x="48323" y="-3400"/>
                  <a:pt x="61404" y="4600"/>
                </a:cubicBezTo>
              </a:path>
            </a:pathLst>
          </a:custGeom>
          <a:solidFill>
            <a:srgbClr val="32090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35564" y="1728307"/>
            <a:ext cx="25193" cy="54051"/>
          </a:xfrm>
          <a:custGeom>
            <a:avLst/>
            <a:gdLst>
              <a:gd name="connsiteX0" fmla="*/ 1333 w 25193"/>
              <a:gd name="connsiteY0" fmla="*/ 14147 h 54051"/>
              <a:gd name="connsiteX1" fmla="*/ 12801 w 25193"/>
              <a:gd name="connsiteY1" fmla="*/ 30149 h 54051"/>
              <a:gd name="connsiteX2" fmla="*/ 18148 w 25193"/>
              <a:gd name="connsiteY2" fmla="*/ 47510 h 54051"/>
              <a:gd name="connsiteX3" fmla="*/ 19608 w 25193"/>
              <a:gd name="connsiteY3" fmla="*/ 54051 h 54051"/>
              <a:gd name="connsiteX4" fmla="*/ 23228 w 25193"/>
              <a:gd name="connsiteY4" fmla="*/ 47510 h 54051"/>
              <a:gd name="connsiteX5" fmla="*/ 21348 w 25193"/>
              <a:gd name="connsiteY5" fmla="*/ 17335 h 54051"/>
              <a:gd name="connsiteX6" fmla="*/ 4534 w 25193"/>
              <a:gd name="connsiteY6" fmla="*/ 0 h 54051"/>
              <a:gd name="connsiteX7" fmla="*/ 0 w 25193"/>
              <a:gd name="connsiteY7" fmla="*/ 13335 h 54051"/>
              <a:gd name="connsiteX8" fmla="*/ 1333 w 25193"/>
              <a:gd name="connsiteY8" fmla="*/ 14147 h 540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25193" h="54051">
                <a:moveTo>
                  <a:pt x="1333" y="14147"/>
                </a:moveTo>
                <a:cubicBezTo>
                  <a:pt x="1333" y="14147"/>
                  <a:pt x="12281" y="17881"/>
                  <a:pt x="12801" y="30149"/>
                </a:cubicBezTo>
                <a:cubicBezTo>
                  <a:pt x="12801" y="30149"/>
                  <a:pt x="10401" y="41630"/>
                  <a:pt x="18148" y="47510"/>
                </a:cubicBezTo>
                <a:cubicBezTo>
                  <a:pt x="18148" y="47510"/>
                  <a:pt x="18275" y="46037"/>
                  <a:pt x="19608" y="54051"/>
                </a:cubicBezTo>
                <a:cubicBezTo>
                  <a:pt x="19608" y="54051"/>
                  <a:pt x="20815" y="47510"/>
                  <a:pt x="23228" y="47510"/>
                </a:cubicBezTo>
                <a:cubicBezTo>
                  <a:pt x="23228" y="47510"/>
                  <a:pt x="29095" y="30416"/>
                  <a:pt x="21348" y="17335"/>
                </a:cubicBezTo>
                <a:cubicBezTo>
                  <a:pt x="21348" y="17335"/>
                  <a:pt x="18681" y="5333"/>
                  <a:pt x="4534" y="0"/>
                </a:cubicBezTo>
                <a:lnTo>
                  <a:pt x="0" y="13335"/>
                </a:lnTo>
                <a:lnTo>
                  <a:pt x="1333" y="14147"/>
                </a:lnTo>
              </a:path>
            </a:pathLst>
          </a:custGeom>
          <a:solidFill>
            <a:srgbClr val="32090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75373" y="1848612"/>
            <a:ext cx="15700" cy="87198"/>
          </a:xfrm>
          <a:custGeom>
            <a:avLst/>
            <a:gdLst>
              <a:gd name="connsiteX0" fmla="*/ 15700 w 15700"/>
              <a:gd name="connsiteY0" fmla="*/ 0 h 87198"/>
              <a:gd name="connsiteX1" fmla="*/ 5730 w 15700"/>
              <a:gd name="connsiteY1" fmla="*/ 86131 h 87198"/>
              <a:gd name="connsiteX2" fmla="*/ 3254 w 15700"/>
              <a:gd name="connsiteY2" fmla="*/ 87198 h 87198"/>
              <a:gd name="connsiteX3" fmla="*/ 15700 w 15700"/>
              <a:gd name="connsiteY3" fmla="*/ 0 h 871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5700" h="87198">
                <a:moveTo>
                  <a:pt x="15700" y="0"/>
                </a:moveTo>
                <a:cubicBezTo>
                  <a:pt x="15700" y="0"/>
                  <a:pt x="-6715" y="43421"/>
                  <a:pt x="5730" y="86131"/>
                </a:cubicBezTo>
                <a:lnTo>
                  <a:pt x="3254" y="87198"/>
                </a:lnTo>
                <a:cubicBezTo>
                  <a:pt x="3254" y="87198"/>
                  <a:pt x="-9572" y="46621"/>
                  <a:pt x="15700" y="0"/>
                </a:cubicBez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46767" y="1847446"/>
            <a:ext cx="15681" cy="86156"/>
          </a:xfrm>
          <a:custGeom>
            <a:avLst/>
            <a:gdLst>
              <a:gd name="connsiteX0" fmla="*/ 0 w 15681"/>
              <a:gd name="connsiteY0" fmla="*/ 0 h 86156"/>
              <a:gd name="connsiteX1" fmla="*/ 9652 w 15681"/>
              <a:gd name="connsiteY1" fmla="*/ 85305 h 86156"/>
              <a:gd name="connsiteX2" fmla="*/ 12407 w 15681"/>
              <a:gd name="connsiteY2" fmla="*/ 86156 h 86156"/>
              <a:gd name="connsiteX3" fmla="*/ 0 w 15681"/>
              <a:gd name="connsiteY3" fmla="*/ 0 h 861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5681" h="86156">
                <a:moveTo>
                  <a:pt x="0" y="0"/>
                </a:moveTo>
                <a:cubicBezTo>
                  <a:pt x="0" y="0"/>
                  <a:pt x="22110" y="42608"/>
                  <a:pt x="9652" y="85305"/>
                </a:cubicBezTo>
                <a:lnTo>
                  <a:pt x="12407" y="86156"/>
                </a:lnTo>
                <a:cubicBezTo>
                  <a:pt x="12407" y="86156"/>
                  <a:pt x="25273" y="46608"/>
                  <a:pt x="0" y="0"/>
                </a:cubicBez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5244" y="1781590"/>
            <a:ext cx="1866" cy="11214"/>
          </a:xfrm>
          <a:custGeom>
            <a:avLst/>
            <a:gdLst>
              <a:gd name="connsiteX0" fmla="*/ 1866 w 1866"/>
              <a:gd name="connsiteY0" fmla="*/ 0 h 11214"/>
              <a:gd name="connsiteX1" fmla="*/ 1333 w 1866"/>
              <a:gd name="connsiteY1" fmla="*/ 7213 h 11214"/>
              <a:gd name="connsiteX2" fmla="*/ 0 w 1866"/>
              <a:gd name="connsiteY2" fmla="*/ 11214 h 11214"/>
              <a:gd name="connsiteX3" fmla="*/ 1866 w 1866"/>
              <a:gd name="connsiteY3" fmla="*/ 0 h 1121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866" h="11214">
                <a:moveTo>
                  <a:pt x="1866" y="0"/>
                </a:moveTo>
                <a:cubicBezTo>
                  <a:pt x="1866" y="0"/>
                  <a:pt x="3733" y="-800"/>
                  <a:pt x="1333" y="7213"/>
                </a:cubicBezTo>
                <a:lnTo>
                  <a:pt x="0" y="11214"/>
                </a:lnTo>
                <a:lnTo>
                  <a:pt x="1866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5462" y="1742453"/>
            <a:ext cx="51435" cy="42608"/>
          </a:xfrm>
          <a:custGeom>
            <a:avLst/>
            <a:gdLst>
              <a:gd name="connsiteX0" fmla="*/ 51435 w 51435"/>
              <a:gd name="connsiteY0" fmla="*/ 0 h 42608"/>
              <a:gd name="connsiteX1" fmla="*/ 29895 w 51435"/>
              <a:gd name="connsiteY1" fmla="*/ 5956 h 42608"/>
              <a:gd name="connsiteX2" fmla="*/ 23672 w 51435"/>
              <a:gd name="connsiteY2" fmla="*/ 13246 h 42608"/>
              <a:gd name="connsiteX3" fmla="*/ 9436 w 51435"/>
              <a:gd name="connsiteY3" fmla="*/ 13779 h 42608"/>
              <a:gd name="connsiteX4" fmla="*/ 190 w 51435"/>
              <a:gd name="connsiteY4" fmla="*/ 21615 h 42608"/>
              <a:gd name="connsiteX5" fmla="*/ 0 w 51435"/>
              <a:gd name="connsiteY5" fmla="*/ 37274 h 42608"/>
              <a:gd name="connsiteX6" fmla="*/ 1434 w 51435"/>
              <a:gd name="connsiteY6" fmla="*/ 42608 h 42608"/>
              <a:gd name="connsiteX7" fmla="*/ 16560 w 51435"/>
              <a:gd name="connsiteY7" fmla="*/ 21615 h 42608"/>
              <a:gd name="connsiteX8" fmla="*/ 34886 w 51435"/>
              <a:gd name="connsiteY8" fmla="*/ 10223 h 42608"/>
              <a:gd name="connsiteX9" fmla="*/ 51435 w 51435"/>
              <a:gd name="connsiteY9" fmla="*/ 0 h 4260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51435" h="42608">
                <a:moveTo>
                  <a:pt x="51435" y="0"/>
                </a:moveTo>
                <a:cubicBezTo>
                  <a:pt x="51435" y="0"/>
                  <a:pt x="41109" y="-6324"/>
                  <a:pt x="29895" y="5956"/>
                </a:cubicBezTo>
                <a:cubicBezTo>
                  <a:pt x="29895" y="5956"/>
                  <a:pt x="28308" y="11468"/>
                  <a:pt x="23672" y="13246"/>
                </a:cubicBezTo>
                <a:cubicBezTo>
                  <a:pt x="23672" y="13246"/>
                  <a:pt x="17614" y="16090"/>
                  <a:pt x="9436" y="13779"/>
                </a:cubicBezTo>
                <a:cubicBezTo>
                  <a:pt x="9436" y="13779"/>
                  <a:pt x="3200" y="12179"/>
                  <a:pt x="190" y="21615"/>
                </a:cubicBezTo>
                <a:cubicBezTo>
                  <a:pt x="190" y="21615"/>
                  <a:pt x="-1765" y="30873"/>
                  <a:pt x="0" y="37274"/>
                </a:cubicBezTo>
                <a:cubicBezTo>
                  <a:pt x="0" y="37274"/>
                  <a:pt x="1244" y="41008"/>
                  <a:pt x="1434" y="42608"/>
                </a:cubicBezTo>
                <a:cubicBezTo>
                  <a:pt x="1434" y="42608"/>
                  <a:pt x="3924" y="25704"/>
                  <a:pt x="16560" y="21615"/>
                </a:cubicBezTo>
                <a:cubicBezTo>
                  <a:pt x="16560" y="21615"/>
                  <a:pt x="30962" y="18046"/>
                  <a:pt x="34886" y="10223"/>
                </a:cubicBezTo>
                <a:cubicBezTo>
                  <a:pt x="34886" y="10223"/>
                  <a:pt x="41998" y="-1003"/>
                  <a:pt x="51435" y="0"/>
                </a:cubicBezTo>
              </a:path>
            </a:pathLst>
          </a:custGeom>
          <a:solidFill>
            <a:srgbClr val="dca58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42954" y="1758458"/>
            <a:ext cx="11557" cy="45288"/>
          </a:xfrm>
          <a:custGeom>
            <a:avLst/>
            <a:gdLst>
              <a:gd name="connsiteX0" fmla="*/ 11557 w 11557"/>
              <a:gd name="connsiteY0" fmla="*/ 25717 h 45288"/>
              <a:gd name="connsiteX1" fmla="*/ 0 w 11557"/>
              <a:gd name="connsiteY1" fmla="*/ 45288 h 45288"/>
              <a:gd name="connsiteX2" fmla="*/ 7645 w 11557"/>
              <a:gd name="connsiteY2" fmla="*/ 14681 h 45288"/>
              <a:gd name="connsiteX3" fmla="*/ 5410 w 11557"/>
              <a:gd name="connsiteY3" fmla="*/ 0 h 45288"/>
              <a:gd name="connsiteX4" fmla="*/ 10756 w 11557"/>
              <a:gd name="connsiteY4" fmla="*/ 17360 h 45288"/>
              <a:gd name="connsiteX5" fmla="*/ 11557 w 11557"/>
              <a:gd name="connsiteY5" fmla="*/ 25717 h 452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11557" h="45288">
                <a:moveTo>
                  <a:pt x="11557" y="25717"/>
                </a:moveTo>
                <a:cubicBezTo>
                  <a:pt x="11557" y="25717"/>
                  <a:pt x="10845" y="39242"/>
                  <a:pt x="0" y="45288"/>
                </a:cubicBezTo>
                <a:cubicBezTo>
                  <a:pt x="0" y="45288"/>
                  <a:pt x="12801" y="32486"/>
                  <a:pt x="7645" y="14681"/>
                </a:cubicBezTo>
                <a:cubicBezTo>
                  <a:pt x="7645" y="14681"/>
                  <a:pt x="3009" y="11823"/>
                  <a:pt x="5410" y="0"/>
                </a:cubicBezTo>
                <a:cubicBezTo>
                  <a:pt x="5410" y="0"/>
                  <a:pt x="4800" y="10591"/>
                  <a:pt x="10756" y="17360"/>
                </a:cubicBezTo>
                <a:cubicBezTo>
                  <a:pt x="10756" y="17360"/>
                  <a:pt x="12801" y="20561"/>
                  <a:pt x="11557" y="25717"/>
                </a:cubicBezTo>
              </a:path>
            </a:pathLst>
          </a:custGeom>
          <a:solidFill>
            <a:srgbClr val="dca58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37567" y="1728828"/>
            <a:ext cx="4673" cy="14020"/>
          </a:xfrm>
          <a:custGeom>
            <a:avLst/>
            <a:gdLst>
              <a:gd name="connsiteX0" fmla="*/ 3327 w 4673"/>
              <a:gd name="connsiteY0" fmla="*/ 0 h 14020"/>
              <a:gd name="connsiteX1" fmla="*/ 0 w 4673"/>
              <a:gd name="connsiteY1" fmla="*/ 14020 h 14020"/>
              <a:gd name="connsiteX2" fmla="*/ 4673 w 4673"/>
              <a:gd name="connsiteY2" fmla="*/ 393 h 14020"/>
              <a:gd name="connsiteX3" fmla="*/ 3327 w 4673"/>
              <a:gd name="connsiteY3" fmla="*/ 0 h 1402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673" h="14020">
                <a:moveTo>
                  <a:pt x="3327" y="0"/>
                </a:moveTo>
                <a:cubicBezTo>
                  <a:pt x="3327" y="0"/>
                  <a:pt x="2933" y="8407"/>
                  <a:pt x="0" y="14020"/>
                </a:cubicBezTo>
                <a:cubicBezTo>
                  <a:pt x="0" y="14020"/>
                  <a:pt x="1994" y="10680"/>
                  <a:pt x="4673" y="393"/>
                </a:cubicBezTo>
                <a:lnTo>
                  <a:pt x="3327" y="0"/>
                </a:lnTo>
              </a:path>
            </a:pathLst>
          </a:custGeom>
          <a:solidFill>
            <a:srgbClr val="4d331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4848" y="1753391"/>
            <a:ext cx="27495" cy="14274"/>
          </a:xfrm>
          <a:custGeom>
            <a:avLst/>
            <a:gdLst>
              <a:gd name="connsiteX0" fmla="*/ 27495 w 27495"/>
              <a:gd name="connsiteY0" fmla="*/ 0 h 14274"/>
              <a:gd name="connsiteX1" fmla="*/ 11468 w 27495"/>
              <a:gd name="connsiteY1" fmla="*/ 3009 h 14274"/>
              <a:gd name="connsiteX2" fmla="*/ 0 w 27495"/>
              <a:gd name="connsiteY2" fmla="*/ 14274 h 14274"/>
              <a:gd name="connsiteX3" fmla="*/ 8470 w 27495"/>
              <a:gd name="connsiteY3" fmla="*/ 1803 h 14274"/>
              <a:gd name="connsiteX4" fmla="*/ 14274 w 27495"/>
              <a:gd name="connsiteY4" fmla="*/ 2463 h 14274"/>
              <a:gd name="connsiteX5" fmla="*/ 27495 w 27495"/>
              <a:gd name="connsiteY5" fmla="*/ 0 h 1427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27495" h="14274">
                <a:moveTo>
                  <a:pt x="27495" y="0"/>
                </a:moveTo>
                <a:cubicBezTo>
                  <a:pt x="27495" y="0"/>
                  <a:pt x="23088" y="6210"/>
                  <a:pt x="11468" y="3009"/>
                </a:cubicBezTo>
                <a:cubicBezTo>
                  <a:pt x="11468" y="3009"/>
                  <a:pt x="2603" y="-215"/>
                  <a:pt x="0" y="14274"/>
                </a:cubicBezTo>
                <a:cubicBezTo>
                  <a:pt x="0" y="14274"/>
                  <a:pt x="203" y="3606"/>
                  <a:pt x="8470" y="1803"/>
                </a:cubicBezTo>
                <a:cubicBezTo>
                  <a:pt x="8470" y="1803"/>
                  <a:pt x="10401" y="1066"/>
                  <a:pt x="14274" y="2463"/>
                </a:cubicBezTo>
                <a:cubicBezTo>
                  <a:pt x="14274" y="2463"/>
                  <a:pt x="21615" y="4940"/>
                  <a:pt x="27495" y="0"/>
                </a:cubicBezTo>
              </a:path>
            </a:pathLst>
          </a:custGeom>
          <a:solidFill>
            <a:srgbClr val="4d331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1828" y="1777493"/>
            <a:ext cx="3987" cy="18250"/>
          </a:xfrm>
          <a:custGeom>
            <a:avLst/>
            <a:gdLst>
              <a:gd name="connsiteX0" fmla="*/ 2222 w 3987"/>
              <a:gd name="connsiteY0" fmla="*/ 0 h 18250"/>
              <a:gd name="connsiteX1" fmla="*/ 3886 w 3987"/>
              <a:gd name="connsiteY1" fmla="*/ 4292 h 18250"/>
              <a:gd name="connsiteX2" fmla="*/ 3327 w 3987"/>
              <a:gd name="connsiteY2" fmla="*/ 12573 h 18250"/>
              <a:gd name="connsiteX3" fmla="*/ 3987 w 3987"/>
              <a:gd name="connsiteY3" fmla="*/ 18249 h 18250"/>
              <a:gd name="connsiteX4" fmla="*/ 0 w 3987"/>
              <a:gd name="connsiteY4" fmla="*/ 11531 h 18250"/>
              <a:gd name="connsiteX5" fmla="*/ 2222 w 3987"/>
              <a:gd name="connsiteY5" fmla="*/ 0 h 182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3987" h="18250">
                <a:moveTo>
                  <a:pt x="2222" y="0"/>
                </a:moveTo>
                <a:cubicBezTo>
                  <a:pt x="2222" y="0"/>
                  <a:pt x="3327" y="2095"/>
                  <a:pt x="3886" y="4292"/>
                </a:cubicBezTo>
                <a:cubicBezTo>
                  <a:pt x="3886" y="4292"/>
                  <a:pt x="1994" y="9436"/>
                  <a:pt x="3327" y="12573"/>
                </a:cubicBezTo>
                <a:lnTo>
                  <a:pt x="3987" y="18249"/>
                </a:lnTo>
                <a:cubicBezTo>
                  <a:pt x="3987" y="18249"/>
                  <a:pt x="889" y="17195"/>
                  <a:pt x="0" y="11531"/>
                </a:cubicBezTo>
                <a:cubicBezTo>
                  <a:pt x="0" y="11531"/>
                  <a:pt x="-4229" y="-3568"/>
                  <a:pt x="2222" y="0"/>
                </a:cubicBez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3692" y="1781769"/>
            <a:ext cx="1866" cy="11214"/>
          </a:xfrm>
          <a:custGeom>
            <a:avLst/>
            <a:gdLst>
              <a:gd name="connsiteX0" fmla="*/ 0 w 1866"/>
              <a:gd name="connsiteY0" fmla="*/ 0 h 11214"/>
              <a:gd name="connsiteX1" fmla="*/ 533 w 1866"/>
              <a:gd name="connsiteY1" fmla="*/ 7213 h 11214"/>
              <a:gd name="connsiteX2" fmla="*/ 1866 w 1866"/>
              <a:gd name="connsiteY2" fmla="*/ 11214 h 11214"/>
              <a:gd name="connsiteX3" fmla="*/ 0 w 1866"/>
              <a:gd name="connsiteY3" fmla="*/ 0 h 1121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866" h="11214">
                <a:moveTo>
                  <a:pt x="0" y="0"/>
                </a:moveTo>
                <a:cubicBezTo>
                  <a:pt x="0" y="0"/>
                  <a:pt x="-1879" y="-800"/>
                  <a:pt x="533" y="7213"/>
                </a:cubicBezTo>
                <a:lnTo>
                  <a:pt x="1866" y="11214"/>
                </a:lnTo>
                <a:lnTo>
                  <a:pt x="0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6713" y="1784174"/>
            <a:ext cx="11569" cy="20472"/>
          </a:xfrm>
          <a:custGeom>
            <a:avLst/>
            <a:gdLst>
              <a:gd name="connsiteX0" fmla="*/ 0 w 11569"/>
              <a:gd name="connsiteY0" fmla="*/ 4813 h 20472"/>
              <a:gd name="connsiteX1" fmla="*/ 11569 w 11569"/>
              <a:gd name="connsiteY1" fmla="*/ 20472 h 20472"/>
              <a:gd name="connsiteX2" fmla="*/ 355 w 11569"/>
              <a:gd name="connsiteY2" fmla="*/ 0 h 20472"/>
              <a:gd name="connsiteX3" fmla="*/ 0 w 11569"/>
              <a:gd name="connsiteY3" fmla="*/ 4813 h 204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1569" h="20472">
                <a:moveTo>
                  <a:pt x="0" y="4813"/>
                </a:moveTo>
                <a:cubicBezTo>
                  <a:pt x="0" y="4813"/>
                  <a:pt x="-711" y="16192"/>
                  <a:pt x="11569" y="20472"/>
                </a:cubicBezTo>
                <a:cubicBezTo>
                  <a:pt x="11569" y="20472"/>
                  <a:pt x="711" y="16370"/>
                  <a:pt x="355" y="0"/>
                </a:cubicBezTo>
                <a:lnTo>
                  <a:pt x="0" y="4813"/>
                </a:lnTo>
              </a:path>
            </a:pathLst>
          </a:custGeom>
          <a:solidFill>
            <a:srgbClr val="dca58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19398" y="1847476"/>
            <a:ext cx="20231" cy="19951"/>
          </a:xfrm>
          <a:custGeom>
            <a:avLst/>
            <a:gdLst>
              <a:gd name="connsiteX0" fmla="*/ 0 w 20231"/>
              <a:gd name="connsiteY0" fmla="*/ 0 h 19951"/>
              <a:gd name="connsiteX1" fmla="*/ 13258 w 20231"/>
              <a:gd name="connsiteY1" fmla="*/ 10147 h 19951"/>
              <a:gd name="connsiteX2" fmla="*/ 20230 w 20231"/>
              <a:gd name="connsiteY2" fmla="*/ 19951 h 19951"/>
              <a:gd name="connsiteX3" fmla="*/ 0 w 20231"/>
              <a:gd name="connsiteY3" fmla="*/ 0 h 199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0231" h="19951">
                <a:moveTo>
                  <a:pt x="0" y="0"/>
                </a:moveTo>
                <a:cubicBezTo>
                  <a:pt x="0" y="0"/>
                  <a:pt x="7073" y="2501"/>
                  <a:pt x="13258" y="10147"/>
                </a:cubicBezTo>
                <a:cubicBezTo>
                  <a:pt x="13258" y="10147"/>
                  <a:pt x="18440" y="16357"/>
                  <a:pt x="20230" y="19951"/>
                </a:cubicBezTo>
                <a:cubicBezTo>
                  <a:pt x="20230" y="19951"/>
                  <a:pt x="13449" y="3543"/>
                  <a:pt x="0" y="0"/>
                </a:cubicBezTo>
              </a:path>
            </a:pathLst>
          </a:custGeom>
          <a:solidFill>
            <a:srgbClr val="e0e1e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99637" y="1847277"/>
            <a:ext cx="20243" cy="19939"/>
          </a:xfrm>
          <a:custGeom>
            <a:avLst/>
            <a:gdLst>
              <a:gd name="connsiteX0" fmla="*/ 20243 w 20243"/>
              <a:gd name="connsiteY0" fmla="*/ 0 h 19939"/>
              <a:gd name="connsiteX1" fmla="*/ 6984 w 20243"/>
              <a:gd name="connsiteY1" fmla="*/ 10134 h 19939"/>
              <a:gd name="connsiteX2" fmla="*/ 0 w 20243"/>
              <a:gd name="connsiteY2" fmla="*/ 19939 h 19939"/>
              <a:gd name="connsiteX3" fmla="*/ 20243 w 20243"/>
              <a:gd name="connsiteY3" fmla="*/ 0 h 1993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0243" h="19939">
                <a:moveTo>
                  <a:pt x="20243" y="0"/>
                </a:moveTo>
                <a:cubicBezTo>
                  <a:pt x="20243" y="0"/>
                  <a:pt x="13169" y="2489"/>
                  <a:pt x="6984" y="10134"/>
                </a:cubicBezTo>
                <a:cubicBezTo>
                  <a:pt x="6984" y="10134"/>
                  <a:pt x="1790" y="16357"/>
                  <a:pt x="0" y="19939"/>
                </a:cubicBezTo>
                <a:cubicBezTo>
                  <a:pt x="0" y="19939"/>
                  <a:pt x="6807" y="3530"/>
                  <a:pt x="20243" y="0"/>
                </a:cubicBezTo>
              </a:path>
            </a:pathLst>
          </a:custGeom>
          <a:solidFill>
            <a:srgbClr val="e0e1e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67276" y="1855749"/>
            <a:ext cx="45237" cy="84226"/>
          </a:xfrm>
          <a:custGeom>
            <a:avLst/>
            <a:gdLst>
              <a:gd name="connsiteX0" fmla="*/ 0 w 45237"/>
              <a:gd name="connsiteY0" fmla="*/ 393 h 84226"/>
              <a:gd name="connsiteX1" fmla="*/ 45237 w 45237"/>
              <a:gd name="connsiteY1" fmla="*/ 84226 h 84226"/>
              <a:gd name="connsiteX2" fmla="*/ 622 w 45237"/>
              <a:gd name="connsiteY2" fmla="*/ 0 h 84226"/>
              <a:gd name="connsiteX3" fmla="*/ 0 w 45237"/>
              <a:gd name="connsiteY3" fmla="*/ 393 h 8422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237" h="84226">
                <a:moveTo>
                  <a:pt x="0" y="393"/>
                </a:moveTo>
                <a:cubicBezTo>
                  <a:pt x="0" y="393"/>
                  <a:pt x="19430" y="56629"/>
                  <a:pt x="45237" y="84226"/>
                </a:cubicBezTo>
                <a:cubicBezTo>
                  <a:pt x="45237" y="84226"/>
                  <a:pt x="15925" y="45377"/>
                  <a:pt x="622" y="0"/>
                </a:cubicBezTo>
                <a:lnTo>
                  <a:pt x="0" y="393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67277" y="1847334"/>
            <a:ext cx="13335" cy="8813"/>
          </a:xfrm>
          <a:custGeom>
            <a:avLst/>
            <a:gdLst>
              <a:gd name="connsiteX0" fmla="*/ 0 w 13335"/>
              <a:gd name="connsiteY0" fmla="*/ 8813 h 8813"/>
              <a:gd name="connsiteX1" fmla="*/ 13335 w 13335"/>
              <a:gd name="connsiteY1" fmla="*/ 978 h 8813"/>
              <a:gd name="connsiteX2" fmla="*/ 11620 w 13335"/>
              <a:gd name="connsiteY2" fmla="*/ 0 h 8813"/>
              <a:gd name="connsiteX3" fmla="*/ 0 w 13335"/>
              <a:gd name="connsiteY3" fmla="*/ 8813 h 881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3335" h="8813">
                <a:moveTo>
                  <a:pt x="0" y="8813"/>
                </a:moveTo>
                <a:lnTo>
                  <a:pt x="13335" y="978"/>
                </a:lnTo>
                <a:lnTo>
                  <a:pt x="11620" y="0"/>
                </a:lnTo>
                <a:lnTo>
                  <a:pt x="0" y="8813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71095" y="1839324"/>
            <a:ext cx="11302" cy="9359"/>
          </a:xfrm>
          <a:custGeom>
            <a:avLst/>
            <a:gdLst>
              <a:gd name="connsiteX0" fmla="*/ 9144 w 11302"/>
              <a:gd name="connsiteY0" fmla="*/ 9359 h 9359"/>
              <a:gd name="connsiteX1" fmla="*/ 11302 w 11302"/>
              <a:gd name="connsiteY1" fmla="*/ 8127 h 9359"/>
              <a:gd name="connsiteX2" fmla="*/ 0 w 11302"/>
              <a:gd name="connsiteY2" fmla="*/ 0 h 9359"/>
              <a:gd name="connsiteX3" fmla="*/ 9144 w 11302"/>
              <a:gd name="connsiteY3" fmla="*/ 9359 h 935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1302" h="9359">
                <a:moveTo>
                  <a:pt x="9144" y="9359"/>
                </a:moveTo>
                <a:lnTo>
                  <a:pt x="11302" y="8127"/>
                </a:lnTo>
                <a:lnTo>
                  <a:pt x="0" y="0"/>
                </a:lnTo>
                <a:lnTo>
                  <a:pt x="9144" y="9359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27215" y="1856421"/>
            <a:ext cx="45377" cy="85204"/>
          </a:xfrm>
          <a:custGeom>
            <a:avLst/>
            <a:gdLst>
              <a:gd name="connsiteX0" fmla="*/ 45377 w 45377"/>
              <a:gd name="connsiteY0" fmla="*/ 406 h 85204"/>
              <a:gd name="connsiteX1" fmla="*/ 0 w 45377"/>
              <a:gd name="connsiteY1" fmla="*/ 85204 h 85204"/>
              <a:gd name="connsiteX2" fmla="*/ 44450 w 45377"/>
              <a:gd name="connsiteY2" fmla="*/ 0 h 85204"/>
              <a:gd name="connsiteX3" fmla="*/ 45377 w 45377"/>
              <a:gd name="connsiteY3" fmla="*/ 406 h 8520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377" h="85204">
                <a:moveTo>
                  <a:pt x="45377" y="406"/>
                </a:moveTo>
                <a:cubicBezTo>
                  <a:pt x="45377" y="406"/>
                  <a:pt x="25095" y="57721"/>
                  <a:pt x="0" y="85204"/>
                </a:cubicBezTo>
                <a:cubicBezTo>
                  <a:pt x="0" y="85204"/>
                  <a:pt x="29146" y="45377"/>
                  <a:pt x="44450" y="0"/>
                </a:cubicBezTo>
                <a:lnTo>
                  <a:pt x="45377" y="406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8832" y="1848138"/>
            <a:ext cx="13766" cy="8686"/>
          </a:xfrm>
          <a:custGeom>
            <a:avLst/>
            <a:gdLst>
              <a:gd name="connsiteX0" fmla="*/ 0 w 13766"/>
              <a:gd name="connsiteY0" fmla="*/ 888 h 8686"/>
              <a:gd name="connsiteX1" fmla="*/ 13766 w 13766"/>
              <a:gd name="connsiteY1" fmla="*/ 8686 h 8686"/>
              <a:gd name="connsiteX2" fmla="*/ 1244 w 13766"/>
              <a:gd name="connsiteY2" fmla="*/ 0 h 8686"/>
              <a:gd name="connsiteX3" fmla="*/ 0 w 13766"/>
              <a:gd name="connsiteY3" fmla="*/ 888 h 868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3766" h="8686">
                <a:moveTo>
                  <a:pt x="0" y="888"/>
                </a:moveTo>
                <a:lnTo>
                  <a:pt x="13766" y="8686"/>
                </a:lnTo>
                <a:lnTo>
                  <a:pt x="1244" y="0"/>
                </a:lnTo>
                <a:lnTo>
                  <a:pt x="0" y="888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7346" y="1840272"/>
            <a:ext cx="10985" cy="9207"/>
          </a:xfrm>
          <a:custGeom>
            <a:avLst/>
            <a:gdLst>
              <a:gd name="connsiteX0" fmla="*/ 0 w 10985"/>
              <a:gd name="connsiteY0" fmla="*/ 8115 h 9207"/>
              <a:gd name="connsiteX1" fmla="*/ 2501 w 10985"/>
              <a:gd name="connsiteY1" fmla="*/ 9207 h 9207"/>
              <a:gd name="connsiteX2" fmla="*/ 10985 w 10985"/>
              <a:gd name="connsiteY2" fmla="*/ 0 h 9207"/>
              <a:gd name="connsiteX3" fmla="*/ 0 w 10985"/>
              <a:gd name="connsiteY3" fmla="*/ 8115 h 92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985" h="9207">
                <a:moveTo>
                  <a:pt x="0" y="8115"/>
                </a:moveTo>
                <a:lnTo>
                  <a:pt x="2501" y="9207"/>
                </a:lnTo>
                <a:lnTo>
                  <a:pt x="10985" y="0"/>
                </a:lnTo>
                <a:lnTo>
                  <a:pt x="0" y="8115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2992" y="3561815"/>
            <a:ext cx="5257" cy="24206"/>
          </a:xfrm>
          <a:custGeom>
            <a:avLst/>
            <a:gdLst>
              <a:gd name="connsiteX0" fmla="*/ 3924 w 5257"/>
              <a:gd name="connsiteY0" fmla="*/ 0 h 24206"/>
              <a:gd name="connsiteX1" fmla="*/ 5257 w 5257"/>
              <a:gd name="connsiteY1" fmla="*/ 12547 h 24206"/>
              <a:gd name="connsiteX2" fmla="*/ 0 w 5257"/>
              <a:gd name="connsiteY2" fmla="*/ 24206 h 24206"/>
              <a:gd name="connsiteX3" fmla="*/ 3924 w 5257"/>
              <a:gd name="connsiteY3" fmla="*/ 0 h 2420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5257" h="24206">
                <a:moveTo>
                  <a:pt x="3924" y="0"/>
                </a:moveTo>
                <a:cubicBezTo>
                  <a:pt x="3924" y="0"/>
                  <a:pt x="9258" y="1333"/>
                  <a:pt x="5257" y="12547"/>
                </a:cubicBezTo>
                <a:cubicBezTo>
                  <a:pt x="5257" y="12547"/>
                  <a:pt x="3479" y="21006"/>
                  <a:pt x="0" y="24206"/>
                </a:cubicBezTo>
                <a:lnTo>
                  <a:pt x="3924" y="0"/>
                </a:ln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78696" y="3511312"/>
            <a:ext cx="61404" cy="59134"/>
          </a:xfrm>
          <a:custGeom>
            <a:avLst/>
            <a:gdLst>
              <a:gd name="connsiteX0" fmla="*/ 61404 w 61404"/>
              <a:gd name="connsiteY0" fmla="*/ 4600 h 59134"/>
              <a:gd name="connsiteX1" fmla="*/ 56870 w 61404"/>
              <a:gd name="connsiteY1" fmla="*/ 17948 h 59134"/>
              <a:gd name="connsiteX2" fmla="*/ 36588 w 61404"/>
              <a:gd name="connsiteY2" fmla="*/ 25275 h 59134"/>
              <a:gd name="connsiteX3" fmla="*/ 15494 w 61404"/>
              <a:gd name="connsiteY3" fmla="*/ 32883 h 59134"/>
              <a:gd name="connsiteX4" fmla="*/ 6413 w 61404"/>
              <a:gd name="connsiteY4" fmla="*/ 43297 h 59134"/>
              <a:gd name="connsiteX5" fmla="*/ 6680 w 61404"/>
              <a:gd name="connsiteY5" fmla="*/ 59134 h 59134"/>
              <a:gd name="connsiteX6" fmla="*/ 2146 w 61404"/>
              <a:gd name="connsiteY6" fmla="*/ 54409 h 59134"/>
              <a:gd name="connsiteX7" fmla="*/ 0 w 61404"/>
              <a:gd name="connsiteY7" fmla="*/ 33340 h 59134"/>
              <a:gd name="connsiteX8" fmla="*/ 28841 w 61404"/>
              <a:gd name="connsiteY8" fmla="*/ 1399 h 59134"/>
              <a:gd name="connsiteX9" fmla="*/ 61404 w 61404"/>
              <a:gd name="connsiteY9" fmla="*/ 4600 h 5913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61404" h="59134">
                <a:moveTo>
                  <a:pt x="61404" y="4600"/>
                </a:moveTo>
                <a:lnTo>
                  <a:pt x="56870" y="17948"/>
                </a:lnTo>
                <a:cubicBezTo>
                  <a:pt x="56870" y="17948"/>
                  <a:pt x="44589" y="12601"/>
                  <a:pt x="36588" y="25275"/>
                </a:cubicBezTo>
                <a:cubicBezTo>
                  <a:pt x="36588" y="25275"/>
                  <a:pt x="33908" y="36629"/>
                  <a:pt x="15494" y="32883"/>
                </a:cubicBezTo>
                <a:cubicBezTo>
                  <a:pt x="15494" y="32883"/>
                  <a:pt x="7759" y="32616"/>
                  <a:pt x="6413" y="43297"/>
                </a:cubicBezTo>
                <a:lnTo>
                  <a:pt x="6680" y="59134"/>
                </a:lnTo>
                <a:cubicBezTo>
                  <a:pt x="6680" y="59134"/>
                  <a:pt x="5969" y="57724"/>
                  <a:pt x="2146" y="54409"/>
                </a:cubicBezTo>
                <a:cubicBezTo>
                  <a:pt x="2146" y="54409"/>
                  <a:pt x="-1447" y="46358"/>
                  <a:pt x="0" y="33340"/>
                </a:cubicBezTo>
                <a:cubicBezTo>
                  <a:pt x="0" y="33340"/>
                  <a:pt x="5080" y="5400"/>
                  <a:pt x="28841" y="1399"/>
                </a:cubicBezTo>
                <a:cubicBezTo>
                  <a:pt x="28841" y="1399"/>
                  <a:pt x="48323" y="-3400"/>
                  <a:pt x="61404" y="4600"/>
                </a:cubicBezTo>
              </a:path>
            </a:pathLst>
          </a:custGeom>
          <a:solidFill>
            <a:srgbClr val="32090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35564" y="3515917"/>
            <a:ext cx="25193" cy="54051"/>
          </a:xfrm>
          <a:custGeom>
            <a:avLst/>
            <a:gdLst>
              <a:gd name="connsiteX0" fmla="*/ 1333 w 25193"/>
              <a:gd name="connsiteY0" fmla="*/ 14147 h 54051"/>
              <a:gd name="connsiteX1" fmla="*/ 12801 w 25193"/>
              <a:gd name="connsiteY1" fmla="*/ 30149 h 54051"/>
              <a:gd name="connsiteX2" fmla="*/ 18148 w 25193"/>
              <a:gd name="connsiteY2" fmla="*/ 47510 h 54051"/>
              <a:gd name="connsiteX3" fmla="*/ 19608 w 25193"/>
              <a:gd name="connsiteY3" fmla="*/ 54051 h 54051"/>
              <a:gd name="connsiteX4" fmla="*/ 23228 w 25193"/>
              <a:gd name="connsiteY4" fmla="*/ 47510 h 54051"/>
              <a:gd name="connsiteX5" fmla="*/ 21348 w 25193"/>
              <a:gd name="connsiteY5" fmla="*/ 17335 h 54051"/>
              <a:gd name="connsiteX6" fmla="*/ 4534 w 25193"/>
              <a:gd name="connsiteY6" fmla="*/ 0 h 54051"/>
              <a:gd name="connsiteX7" fmla="*/ 0 w 25193"/>
              <a:gd name="connsiteY7" fmla="*/ 13334 h 54051"/>
              <a:gd name="connsiteX8" fmla="*/ 1333 w 25193"/>
              <a:gd name="connsiteY8" fmla="*/ 14147 h 540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25193" h="54051">
                <a:moveTo>
                  <a:pt x="1333" y="14147"/>
                </a:moveTo>
                <a:cubicBezTo>
                  <a:pt x="1333" y="14147"/>
                  <a:pt x="12281" y="17881"/>
                  <a:pt x="12801" y="30149"/>
                </a:cubicBezTo>
                <a:cubicBezTo>
                  <a:pt x="12801" y="30149"/>
                  <a:pt x="10401" y="41630"/>
                  <a:pt x="18148" y="47510"/>
                </a:cubicBezTo>
                <a:cubicBezTo>
                  <a:pt x="18148" y="47510"/>
                  <a:pt x="18275" y="46037"/>
                  <a:pt x="19608" y="54051"/>
                </a:cubicBezTo>
                <a:cubicBezTo>
                  <a:pt x="19608" y="54051"/>
                  <a:pt x="20815" y="47510"/>
                  <a:pt x="23228" y="47510"/>
                </a:cubicBezTo>
                <a:cubicBezTo>
                  <a:pt x="23228" y="47510"/>
                  <a:pt x="29095" y="30416"/>
                  <a:pt x="21348" y="17335"/>
                </a:cubicBezTo>
                <a:cubicBezTo>
                  <a:pt x="21348" y="17335"/>
                  <a:pt x="18681" y="5333"/>
                  <a:pt x="4534" y="0"/>
                </a:cubicBezTo>
                <a:lnTo>
                  <a:pt x="0" y="13334"/>
                </a:lnTo>
                <a:lnTo>
                  <a:pt x="1333" y="14147"/>
                </a:lnTo>
              </a:path>
            </a:pathLst>
          </a:custGeom>
          <a:solidFill>
            <a:srgbClr val="32090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75373" y="3636222"/>
            <a:ext cx="15700" cy="87198"/>
          </a:xfrm>
          <a:custGeom>
            <a:avLst/>
            <a:gdLst>
              <a:gd name="connsiteX0" fmla="*/ 15700 w 15700"/>
              <a:gd name="connsiteY0" fmla="*/ 0 h 87198"/>
              <a:gd name="connsiteX1" fmla="*/ 5730 w 15700"/>
              <a:gd name="connsiteY1" fmla="*/ 86131 h 87198"/>
              <a:gd name="connsiteX2" fmla="*/ 3254 w 15700"/>
              <a:gd name="connsiteY2" fmla="*/ 87198 h 87198"/>
              <a:gd name="connsiteX3" fmla="*/ 15700 w 15700"/>
              <a:gd name="connsiteY3" fmla="*/ 0 h 871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5700" h="87198">
                <a:moveTo>
                  <a:pt x="15700" y="0"/>
                </a:moveTo>
                <a:cubicBezTo>
                  <a:pt x="15700" y="0"/>
                  <a:pt x="-6715" y="43420"/>
                  <a:pt x="5730" y="86131"/>
                </a:cubicBezTo>
                <a:lnTo>
                  <a:pt x="3254" y="87198"/>
                </a:lnTo>
                <a:cubicBezTo>
                  <a:pt x="3254" y="87198"/>
                  <a:pt x="-9572" y="46621"/>
                  <a:pt x="15700" y="0"/>
                </a:cubicBez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46767" y="3635056"/>
            <a:ext cx="15681" cy="86156"/>
          </a:xfrm>
          <a:custGeom>
            <a:avLst/>
            <a:gdLst>
              <a:gd name="connsiteX0" fmla="*/ 0 w 15681"/>
              <a:gd name="connsiteY0" fmla="*/ 0 h 86156"/>
              <a:gd name="connsiteX1" fmla="*/ 9652 w 15681"/>
              <a:gd name="connsiteY1" fmla="*/ 85305 h 86156"/>
              <a:gd name="connsiteX2" fmla="*/ 12407 w 15681"/>
              <a:gd name="connsiteY2" fmla="*/ 86156 h 86156"/>
              <a:gd name="connsiteX3" fmla="*/ 0 w 15681"/>
              <a:gd name="connsiteY3" fmla="*/ 0 h 861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5681" h="86156">
                <a:moveTo>
                  <a:pt x="0" y="0"/>
                </a:moveTo>
                <a:cubicBezTo>
                  <a:pt x="0" y="0"/>
                  <a:pt x="22110" y="42608"/>
                  <a:pt x="9652" y="85305"/>
                </a:cubicBezTo>
                <a:lnTo>
                  <a:pt x="12407" y="86156"/>
                </a:lnTo>
                <a:cubicBezTo>
                  <a:pt x="12407" y="86156"/>
                  <a:pt x="25273" y="46608"/>
                  <a:pt x="0" y="0"/>
                </a:cubicBez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5244" y="3569201"/>
            <a:ext cx="1866" cy="11214"/>
          </a:xfrm>
          <a:custGeom>
            <a:avLst/>
            <a:gdLst>
              <a:gd name="connsiteX0" fmla="*/ 1866 w 1866"/>
              <a:gd name="connsiteY0" fmla="*/ 0 h 11214"/>
              <a:gd name="connsiteX1" fmla="*/ 1333 w 1866"/>
              <a:gd name="connsiteY1" fmla="*/ 7213 h 11214"/>
              <a:gd name="connsiteX2" fmla="*/ 0 w 1866"/>
              <a:gd name="connsiteY2" fmla="*/ 11214 h 11214"/>
              <a:gd name="connsiteX3" fmla="*/ 1866 w 1866"/>
              <a:gd name="connsiteY3" fmla="*/ 0 h 1121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866" h="11214">
                <a:moveTo>
                  <a:pt x="1866" y="0"/>
                </a:moveTo>
                <a:cubicBezTo>
                  <a:pt x="1866" y="0"/>
                  <a:pt x="3733" y="-799"/>
                  <a:pt x="1333" y="7213"/>
                </a:cubicBezTo>
                <a:lnTo>
                  <a:pt x="0" y="11214"/>
                </a:lnTo>
                <a:lnTo>
                  <a:pt x="1866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5462" y="3530065"/>
            <a:ext cx="51435" cy="42609"/>
          </a:xfrm>
          <a:custGeom>
            <a:avLst/>
            <a:gdLst>
              <a:gd name="connsiteX0" fmla="*/ 51435 w 51435"/>
              <a:gd name="connsiteY0" fmla="*/ 0 h 42609"/>
              <a:gd name="connsiteX1" fmla="*/ 29895 w 51435"/>
              <a:gd name="connsiteY1" fmla="*/ 5956 h 42609"/>
              <a:gd name="connsiteX2" fmla="*/ 23672 w 51435"/>
              <a:gd name="connsiteY2" fmla="*/ 13246 h 42609"/>
              <a:gd name="connsiteX3" fmla="*/ 9436 w 51435"/>
              <a:gd name="connsiteY3" fmla="*/ 13779 h 42609"/>
              <a:gd name="connsiteX4" fmla="*/ 190 w 51435"/>
              <a:gd name="connsiteY4" fmla="*/ 21615 h 42609"/>
              <a:gd name="connsiteX5" fmla="*/ 0 w 51435"/>
              <a:gd name="connsiteY5" fmla="*/ 37274 h 42609"/>
              <a:gd name="connsiteX6" fmla="*/ 1434 w 51435"/>
              <a:gd name="connsiteY6" fmla="*/ 42608 h 42609"/>
              <a:gd name="connsiteX7" fmla="*/ 16560 w 51435"/>
              <a:gd name="connsiteY7" fmla="*/ 21615 h 42609"/>
              <a:gd name="connsiteX8" fmla="*/ 34886 w 51435"/>
              <a:gd name="connsiteY8" fmla="*/ 10223 h 42609"/>
              <a:gd name="connsiteX9" fmla="*/ 51435 w 51435"/>
              <a:gd name="connsiteY9" fmla="*/ 0 h 4260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51435" h="42609">
                <a:moveTo>
                  <a:pt x="51435" y="0"/>
                </a:moveTo>
                <a:cubicBezTo>
                  <a:pt x="51435" y="0"/>
                  <a:pt x="41109" y="-6324"/>
                  <a:pt x="29895" y="5956"/>
                </a:cubicBezTo>
                <a:cubicBezTo>
                  <a:pt x="29895" y="5956"/>
                  <a:pt x="28308" y="11468"/>
                  <a:pt x="23672" y="13246"/>
                </a:cubicBezTo>
                <a:cubicBezTo>
                  <a:pt x="23672" y="13246"/>
                  <a:pt x="17614" y="16091"/>
                  <a:pt x="9436" y="13779"/>
                </a:cubicBezTo>
                <a:cubicBezTo>
                  <a:pt x="9436" y="13779"/>
                  <a:pt x="3200" y="12179"/>
                  <a:pt x="190" y="21615"/>
                </a:cubicBezTo>
                <a:cubicBezTo>
                  <a:pt x="190" y="21615"/>
                  <a:pt x="-1765" y="30873"/>
                  <a:pt x="0" y="37274"/>
                </a:cubicBezTo>
                <a:cubicBezTo>
                  <a:pt x="0" y="37274"/>
                  <a:pt x="1244" y="41008"/>
                  <a:pt x="1434" y="42608"/>
                </a:cubicBezTo>
                <a:cubicBezTo>
                  <a:pt x="1434" y="42608"/>
                  <a:pt x="3924" y="25705"/>
                  <a:pt x="16560" y="21615"/>
                </a:cubicBezTo>
                <a:cubicBezTo>
                  <a:pt x="16560" y="21615"/>
                  <a:pt x="30962" y="18046"/>
                  <a:pt x="34886" y="10223"/>
                </a:cubicBezTo>
                <a:cubicBezTo>
                  <a:pt x="34886" y="10223"/>
                  <a:pt x="41998" y="-1003"/>
                  <a:pt x="51435" y="0"/>
                </a:cubicBezTo>
              </a:path>
            </a:pathLst>
          </a:custGeom>
          <a:solidFill>
            <a:srgbClr val="dca58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42954" y="3546068"/>
            <a:ext cx="11557" cy="45288"/>
          </a:xfrm>
          <a:custGeom>
            <a:avLst/>
            <a:gdLst>
              <a:gd name="connsiteX0" fmla="*/ 11557 w 11557"/>
              <a:gd name="connsiteY0" fmla="*/ 25717 h 45288"/>
              <a:gd name="connsiteX1" fmla="*/ 0 w 11557"/>
              <a:gd name="connsiteY1" fmla="*/ 45288 h 45288"/>
              <a:gd name="connsiteX2" fmla="*/ 7645 w 11557"/>
              <a:gd name="connsiteY2" fmla="*/ 14681 h 45288"/>
              <a:gd name="connsiteX3" fmla="*/ 5410 w 11557"/>
              <a:gd name="connsiteY3" fmla="*/ 0 h 45288"/>
              <a:gd name="connsiteX4" fmla="*/ 10756 w 11557"/>
              <a:gd name="connsiteY4" fmla="*/ 17360 h 45288"/>
              <a:gd name="connsiteX5" fmla="*/ 11557 w 11557"/>
              <a:gd name="connsiteY5" fmla="*/ 25717 h 452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11557" h="45288">
                <a:moveTo>
                  <a:pt x="11557" y="25717"/>
                </a:moveTo>
                <a:cubicBezTo>
                  <a:pt x="11557" y="25717"/>
                  <a:pt x="10845" y="39243"/>
                  <a:pt x="0" y="45288"/>
                </a:cubicBezTo>
                <a:cubicBezTo>
                  <a:pt x="0" y="45288"/>
                  <a:pt x="12801" y="32486"/>
                  <a:pt x="7645" y="14681"/>
                </a:cubicBezTo>
                <a:cubicBezTo>
                  <a:pt x="7645" y="14681"/>
                  <a:pt x="3009" y="11823"/>
                  <a:pt x="5410" y="0"/>
                </a:cubicBezTo>
                <a:cubicBezTo>
                  <a:pt x="5410" y="0"/>
                  <a:pt x="4800" y="10591"/>
                  <a:pt x="10756" y="17360"/>
                </a:cubicBezTo>
                <a:cubicBezTo>
                  <a:pt x="10756" y="17360"/>
                  <a:pt x="12801" y="20561"/>
                  <a:pt x="11557" y="25717"/>
                </a:cubicBezTo>
              </a:path>
            </a:pathLst>
          </a:custGeom>
          <a:solidFill>
            <a:srgbClr val="dca58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37567" y="3516438"/>
            <a:ext cx="4673" cy="14020"/>
          </a:xfrm>
          <a:custGeom>
            <a:avLst/>
            <a:gdLst>
              <a:gd name="connsiteX0" fmla="*/ 3327 w 4673"/>
              <a:gd name="connsiteY0" fmla="*/ 0 h 14020"/>
              <a:gd name="connsiteX1" fmla="*/ 0 w 4673"/>
              <a:gd name="connsiteY1" fmla="*/ 14020 h 14020"/>
              <a:gd name="connsiteX2" fmla="*/ 4673 w 4673"/>
              <a:gd name="connsiteY2" fmla="*/ 393 h 14020"/>
              <a:gd name="connsiteX3" fmla="*/ 3327 w 4673"/>
              <a:gd name="connsiteY3" fmla="*/ 0 h 1402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673" h="14020">
                <a:moveTo>
                  <a:pt x="3327" y="0"/>
                </a:moveTo>
                <a:cubicBezTo>
                  <a:pt x="3327" y="0"/>
                  <a:pt x="2933" y="8407"/>
                  <a:pt x="0" y="14020"/>
                </a:cubicBezTo>
                <a:cubicBezTo>
                  <a:pt x="0" y="14020"/>
                  <a:pt x="1994" y="10680"/>
                  <a:pt x="4673" y="393"/>
                </a:cubicBezTo>
                <a:lnTo>
                  <a:pt x="3327" y="0"/>
                </a:lnTo>
              </a:path>
            </a:pathLst>
          </a:custGeom>
          <a:solidFill>
            <a:srgbClr val="4d331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4848" y="3541002"/>
            <a:ext cx="27495" cy="14274"/>
          </a:xfrm>
          <a:custGeom>
            <a:avLst/>
            <a:gdLst>
              <a:gd name="connsiteX0" fmla="*/ 27495 w 27495"/>
              <a:gd name="connsiteY0" fmla="*/ 0 h 14274"/>
              <a:gd name="connsiteX1" fmla="*/ 11468 w 27495"/>
              <a:gd name="connsiteY1" fmla="*/ 3009 h 14274"/>
              <a:gd name="connsiteX2" fmla="*/ 0 w 27495"/>
              <a:gd name="connsiteY2" fmla="*/ 14275 h 14274"/>
              <a:gd name="connsiteX3" fmla="*/ 8470 w 27495"/>
              <a:gd name="connsiteY3" fmla="*/ 1803 h 14274"/>
              <a:gd name="connsiteX4" fmla="*/ 14274 w 27495"/>
              <a:gd name="connsiteY4" fmla="*/ 2463 h 14274"/>
              <a:gd name="connsiteX5" fmla="*/ 27495 w 27495"/>
              <a:gd name="connsiteY5" fmla="*/ 0 h 1427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27495" h="14274">
                <a:moveTo>
                  <a:pt x="27495" y="0"/>
                </a:moveTo>
                <a:cubicBezTo>
                  <a:pt x="27495" y="0"/>
                  <a:pt x="23088" y="6210"/>
                  <a:pt x="11468" y="3009"/>
                </a:cubicBezTo>
                <a:cubicBezTo>
                  <a:pt x="11468" y="3009"/>
                  <a:pt x="2603" y="-215"/>
                  <a:pt x="0" y="14275"/>
                </a:cubicBezTo>
                <a:cubicBezTo>
                  <a:pt x="0" y="14275"/>
                  <a:pt x="203" y="3606"/>
                  <a:pt x="8470" y="1803"/>
                </a:cubicBezTo>
                <a:cubicBezTo>
                  <a:pt x="8470" y="1803"/>
                  <a:pt x="10401" y="1066"/>
                  <a:pt x="14274" y="2463"/>
                </a:cubicBezTo>
                <a:cubicBezTo>
                  <a:pt x="14274" y="2463"/>
                  <a:pt x="21615" y="4940"/>
                  <a:pt x="27495" y="0"/>
                </a:cubicBezTo>
              </a:path>
            </a:pathLst>
          </a:custGeom>
          <a:solidFill>
            <a:srgbClr val="4d331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1828" y="3565103"/>
            <a:ext cx="3987" cy="18249"/>
          </a:xfrm>
          <a:custGeom>
            <a:avLst/>
            <a:gdLst>
              <a:gd name="connsiteX0" fmla="*/ 2222 w 3987"/>
              <a:gd name="connsiteY0" fmla="*/ 0 h 18249"/>
              <a:gd name="connsiteX1" fmla="*/ 3886 w 3987"/>
              <a:gd name="connsiteY1" fmla="*/ 4292 h 18249"/>
              <a:gd name="connsiteX2" fmla="*/ 3327 w 3987"/>
              <a:gd name="connsiteY2" fmla="*/ 12572 h 18249"/>
              <a:gd name="connsiteX3" fmla="*/ 3987 w 3987"/>
              <a:gd name="connsiteY3" fmla="*/ 18250 h 18249"/>
              <a:gd name="connsiteX4" fmla="*/ 0 w 3987"/>
              <a:gd name="connsiteY4" fmla="*/ 11531 h 18249"/>
              <a:gd name="connsiteX5" fmla="*/ 2222 w 3987"/>
              <a:gd name="connsiteY5" fmla="*/ 0 h 1824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3987" h="18249">
                <a:moveTo>
                  <a:pt x="2222" y="0"/>
                </a:moveTo>
                <a:cubicBezTo>
                  <a:pt x="2222" y="0"/>
                  <a:pt x="3327" y="2095"/>
                  <a:pt x="3886" y="4292"/>
                </a:cubicBezTo>
                <a:cubicBezTo>
                  <a:pt x="3886" y="4292"/>
                  <a:pt x="1994" y="9436"/>
                  <a:pt x="3327" y="12572"/>
                </a:cubicBezTo>
                <a:lnTo>
                  <a:pt x="3987" y="18250"/>
                </a:lnTo>
                <a:cubicBezTo>
                  <a:pt x="3987" y="18250"/>
                  <a:pt x="889" y="17195"/>
                  <a:pt x="0" y="11531"/>
                </a:cubicBezTo>
                <a:cubicBezTo>
                  <a:pt x="0" y="11531"/>
                  <a:pt x="-4229" y="-3568"/>
                  <a:pt x="2222" y="0"/>
                </a:cubicBez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3692" y="3569379"/>
            <a:ext cx="1866" cy="11214"/>
          </a:xfrm>
          <a:custGeom>
            <a:avLst/>
            <a:gdLst>
              <a:gd name="connsiteX0" fmla="*/ 0 w 1866"/>
              <a:gd name="connsiteY0" fmla="*/ 0 h 11214"/>
              <a:gd name="connsiteX1" fmla="*/ 533 w 1866"/>
              <a:gd name="connsiteY1" fmla="*/ 7213 h 11214"/>
              <a:gd name="connsiteX2" fmla="*/ 1866 w 1866"/>
              <a:gd name="connsiteY2" fmla="*/ 11214 h 11214"/>
              <a:gd name="connsiteX3" fmla="*/ 0 w 1866"/>
              <a:gd name="connsiteY3" fmla="*/ 0 h 1121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866" h="11214">
                <a:moveTo>
                  <a:pt x="0" y="0"/>
                </a:moveTo>
                <a:cubicBezTo>
                  <a:pt x="0" y="0"/>
                  <a:pt x="-1879" y="-799"/>
                  <a:pt x="533" y="7213"/>
                </a:cubicBezTo>
                <a:lnTo>
                  <a:pt x="1866" y="11214"/>
                </a:lnTo>
                <a:lnTo>
                  <a:pt x="0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6713" y="3571784"/>
            <a:ext cx="11569" cy="20472"/>
          </a:xfrm>
          <a:custGeom>
            <a:avLst/>
            <a:gdLst>
              <a:gd name="connsiteX0" fmla="*/ 0 w 11569"/>
              <a:gd name="connsiteY0" fmla="*/ 4813 h 20472"/>
              <a:gd name="connsiteX1" fmla="*/ 11569 w 11569"/>
              <a:gd name="connsiteY1" fmla="*/ 20472 h 20472"/>
              <a:gd name="connsiteX2" fmla="*/ 355 w 11569"/>
              <a:gd name="connsiteY2" fmla="*/ 0 h 20472"/>
              <a:gd name="connsiteX3" fmla="*/ 0 w 11569"/>
              <a:gd name="connsiteY3" fmla="*/ 4813 h 204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1569" h="20472">
                <a:moveTo>
                  <a:pt x="0" y="4813"/>
                </a:moveTo>
                <a:cubicBezTo>
                  <a:pt x="0" y="4813"/>
                  <a:pt x="-711" y="16192"/>
                  <a:pt x="11569" y="20472"/>
                </a:cubicBezTo>
                <a:cubicBezTo>
                  <a:pt x="11569" y="20472"/>
                  <a:pt x="711" y="16370"/>
                  <a:pt x="355" y="0"/>
                </a:cubicBezTo>
                <a:lnTo>
                  <a:pt x="0" y="4813"/>
                </a:lnTo>
              </a:path>
            </a:pathLst>
          </a:custGeom>
          <a:solidFill>
            <a:srgbClr val="dca58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19398" y="3635086"/>
            <a:ext cx="20231" cy="19951"/>
          </a:xfrm>
          <a:custGeom>
            <a:avLst/>
            <a:gdLst>
              <a:gd name="connsiteX0" fmla="*/ 0 w 20231"/>
              <a:gd name="connsiteY0" fmla="*/ 0 h 19951"/>
              <a:gd name="connsiteX1" fmla="*/ 13258 w 20231"/>
              <a:gd name="connsiteY1" fmla="*/ 10147 h 19951"/>
              <a:gd name="connsiteX2" fmla="*/ 20230 w 20231"/>
              <a:gd name="connsiteY2" fmla="*/ 19951 h 19951"/>
              <a:gd name="connsiteX3" fmla="*/ 0 w 20231"/>
              <a:gd name="connsiteY3" fmla="*/ 0 h 199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0231" h="19951">
                <a:moveTo>
                  <a:pt x="0" y="0"/>
                </a:moveTo>
                <a:cubicBezTo>
                  <a:pt x="0" y="0"/>
                  <a:pt x="7073" y="2501"/>
                  <a:pt x="13258" y="10147"/>
                </a:cubicBezTo>
                <a:cubicBezTo>
                  <a:pt x="13258" y="10147"/>
                  <a:pt x="18440" y="16357"/>
                  <a:pt x="20230" y="19951"/>
                </a:cubicBezTo>
                <a:cubicBezTo>
                  <a:pt x="20230" y="19951"/>
                  <a:pt x="13449" y="3543"/>
                  <a:pt x="0" y="0"/>
                </a:cubicBezTo>
              </a:path>
            </a:pathLst>
          </a:custGeom>
          <a:solidFill>
            <a:srgbClr val="e0e1e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99637" y="3634887"/>
            <a:ext cx="20243" cy="19939"/>
          </a:xfrm>
          <a:custGeom>
            <a:avLst/>
            <a:gdLst>
              <a:gd name="connsiteX0" fmla="*/ 20243 w 20243"/>
              <a:gd name="connsiteY0" fmla="*/ 0 h 19939"/>
              <a:gd name="connsiteX1" fmla="*/ 6984 w 20243"/>
              <a:gd name="connsiteY1" fmla="*/ 10134 h 19939"/>
              <a:gd name="connsiteX2" fmla="*/ 0 w 20243"/>
              <a:gd name="connsiteY2" fmla="*/ 19938 h 19939"/>
              <a:gd name="connsiteX3" fmla="*/ 20243 w 20243"/>
              <a:gd name="connsiteY3" fmla="*/ 0 h 1993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0243" h="19939">
                <a:moveTo>
                  <a:pt x="20243" y="0"/>
                </a:moveTo>
                <a:cubicBezTo>
                  <a:pt x="20243" y="0"/>
                  <a:pt x="13169" y="2488"/>
                  <a:pt x="6984" y="10134"/>
                </a:cubicBezTo>
                <a:cubicBezTo>
                  <a:pt x="6984" y="10134"/>
                  <a:pt x="1790" y="16357"/>
                  <a:pt x="0" y="19938"/>
                </a:cubicBezTo>
                <a:cubicBezTo>
                  <a:pt x="0" y="19938"/>
                  <a:pt x="6807" y="3530"/>
                  <a:pt x="20243" y="0"/>
                </a:cubicBezTo>
              </a:path>
            </a:pathLst>
          </a:custGeom>
          <a:solidFill>
            <a:srgbClr val="e0e1e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67276" y="3643361"/>
            <a:ext cx="45237" cy="84226"/>
          </a:xfrm>
          <a:custGeom>
            <a:avLst/>
            <a:gdLst>
              <a:gd name="connsiteX0" fmla="*/ 0 w 45237"/>
              <a:gd name="connsiteY0" fmla="*/ 393 h 84226"/>
              <a:gd name="connsiteX1" fmla="*/ 45237 w 45237"/>
              <a:gd name="connsiteY1" fmla="*/ 84226 h 84226"/>
              <a:gd name="connsiteX2" fmla="*/ 622 w 45237"/>
              <a:gd name="connsiteY2" fmla="*/ 0 h 84226"/>
              <a:gd name="connsiteX3" fmla="*/ 0 w 45237"/>
              <a:gd name="connsiteY3" fmla="*/ 393 h 8422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237" h="84226">
                <a:moveTo>
                  <a:pt x="0" y="393"/>
                </a:moveTo>
                <a:cubicBezTo>
                  <a:pt x="0" y="393"/>
                  <a:pt x="19430" y="56629"/>
                  <a:pt x="45237" y="84226"/>
                </a:cubicBezTo>
                <a:cubicBezTo>
                  <a:pt x="45237" y="84226"/>
                  <a:pt x="15925" y="45377"/>
                  <a:pt x="622" y="0"/>
                </a:cubicBezTo>
                <a:lnTo>
                  <a:pt x="0" y="393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67277" y="3634953"/>
            <a:ext cx="13335" cy="8801"/>
          </a:xfrm>
          <a:custGeom>
            <a:avLst/>
            <a:gdLst>
              <a:gd name="connsiteX0" fmla="*/ 0 w 13335"/>
              <a:gd name="connsiteY0" fmla="*/ 8801 h 8801"/>
              <a:gd name="connsiteX1" fmla="*/ 13335 w 13335"/>
              <a:gd name="connsiteY1" fmla="*/ 965 h 8801"/>
              <a:gd name="connsiteX2" fmla="*/ 11620 w 13335"/>
              <a:gd name="connsiteY2" fmla="*/ 0 h 8801"/>
              <a:gd name="connsiteX3" fmla="*/ 0 w 13335"/>
              <a:gd name="connsiteY3" fmla="*/ 8801 h 880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3335" h="8801">
                <a:moveTo>
                  <a:pt x="0" y="8801"/>
                </a:moveTo>
                <a:lnTo>
                  <a:pt x="13335" y="965"/>
                </a:lnTo>
                <a:lnTo>
                  <a:pt x="11620" y="0"/>
                </a:lnTo>
                <a:lnTo>
                  <a:pt x="0" y="8801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71095" y="3626931"/>
            <a:ext cx="11302" cy="9359"/>
          </a:xfrm>
          <a:custGeom>
            <a:avLst/>
            <a:gdLst>
              <a:gd name="connsiteX0" fmla="*/ 9144 w 11302"/>
              <a:gd name="connsiteY0" fmla="*/ 9359 h 9359"/>
              <a:gd name="connsiteX1" fmla="*/ 11302 w 11302"/>
              <a:gd name="connsiteY1" fmla="*/ 8127 h 9359"/>
              <a:gd name="connsiteX2" fmla="*/ 0 w 11302"/>
              <a:gd name="connsiteY2" fmla="*/ 0 h 9359"/>
              <a:gd name="connsiteX3" fmla="*/ 9144 w 11302"/>
              <a:gd name="connsiteY3" fmla="*/ 9359 h 935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1302" h="9359">
                <a:moveTo>
                  <a:pt x="9144" y="9359"/>
                </a:moveTo>
                <a:lnTo>
                  <a:pt x="11302" y="8127"/>
                </a:lnTo>
                <a:lnTo>
                  <a:pt x="0" y="0"/>
                </a:lnTo>
                <a:lnTo>
                  <a:pt x="9144" y="9359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27215" y="3644031"/>
            <a:ext cx="45377" cy="85204"/>
          </a:xfrm>
          <a:custGeom>
            <a:avLst/>
            <a:gdLst>
              <a:gd name="connsiteX0" fmla="*/ 45377 w 45377"/>
              <a:gd name="connsiteY0" fmla="*/ 406 h 85204"/>
              <a:gd name="connsiteX1" fmla="*/ 0 w 45377"/>
              <a:gd name="connsiteY1" fmla="*/ 85204 h 85204"/>
              <a:gd name="connsiteX2" fmla="*/ 44450 w 45377"/>
              <a:gd name="connsiteY2" fmla="*/ 0 h 85204"/>
              <a:gd name="connsiteX3" fmla="*/ 45377 w 45377"/>
              <a:gd name="connsiteY3" fmla="*/ 406 h 8520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377" h="85204">
                <a:moveTo>
                  <a:pt x="45377" y="406"/>
                </a:moveTo>
                <a:cubicBezTo>
                  <a:pt x="45377" y="406"/>
                  <a:pt x="25095" y="57721"/>
                  <a:pt x="0" y="85204"/>
                </a:cubicBezTo>
                <a:cubicBezTo>
                  <a:pt x="0" y="85204"/>
                  <a:pt x="29146" y="45377"/>
                  <a:pt x="44450" y="0"/>
                </a:cubicBezTo>
                <a:lnTo>
                  <a:pt x="45377" y="406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8832" y="3635756"/>
            <a:ext cx="13766" cy="8687"/>
          </a:xfrm>
          <a:custGeom>
            <a:avLst/>
            <a:gdLst>
              <a:gd name="connsiteX0" fmla="*/ 0 w 13766"/>
              <a:gd name="connsiteY0" fmla="*/ 889 h 8687"/>
              <a:gd name="connsiteX1" fmla="*/ 13766 w 13766"/>
              <a:gd name="connsiteY1" fmla="*/ 8686 h 8687"/>
              <a:gd name="connsiteX2" fmla="*/ 1244 w 13766"/>
              <a:gd name="connsiteY2" fmla="*/ 0 h 8687"/>
              <a:gd name="connsiteX3" fmla="*/ 0 w 13766"/>
              <a:gd name="connsiteY3" fmla="*/ 889 h 868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3766" h="8687">
                <a:moveTo>
                  <a:pt x="0" y="889"/>
                </a:moveTo>
                <a:lnTo>
                  <a:pt x="13766" y="8686"/>
                </a:lnTo>
                <a:lnTo>
                  <a:pt x="1244" y="0"/>
                </a:lnTo>
                <a:lnTo>
                  <a:pt x="0" y="889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7346" y="3627877"/>
            <a:ext cx="10985" cy="9207"/>
          </a:xfrm>
          <a:custGeom>
            <a:avLst/>
            <a:gdLst>
              <a:gd name="connsiteX0" fmla="*/ 0 w 10985"/>
              <a:gd name="connsiteY0" fmla="*/ 8127 h 9207"/>
              <a:gd name="connsiteX1" fmla="*/ 2501 w 10985"/>
              <a:gd name="connsiteY1" fmla="*/ 9207 h 9207"/>
              <a:gd name="connsiteX2" fmla="*/ 10985 w 10985"/>
              <a:gd name="connsiteY2" fmla="*/ 0 h 9207"/>
              <a:gd name="connsiteX3" fmla="*/ 0 w 10985"/>
              <a:gd name="connsiteY3" fmla="*/ 8127 h 92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985" h="9207">
                <a:moveTo>
                  <a:pt x="0" y="8127"/>
                </a:moveTo>
                <a:lnTo>
                  <a:pt x="2501" y="9207"/>
                </a:lnTo>
                <a:lnTo>
                  <a:pt x="10985" y="0"/>
                </a:lnTo>
                <a:lnTo>
                  <a:pt x="0" y="8127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2992" y="2658097"/>
            <a:ext cx="5257" cy="24206"/>
          </a:xfrm>
          <a:custGeom>
            <a:avLst/>
            <a:gdLst>
              <a:gd name="connsiteX0" fmla="*/ 3924 w 5257"/>
              <a:gd name="connsiteY0" fmla="*/ 0 h 24206"/>
              <a:gd name="connsiteX1" fmla="*/ 5257 w 5257"/>
              <a:gd name="connsiteY1" fmla="*/ 12547 h 24206"/>
              <a:gd name="connsiteX2" fmla="*/ 0 w 5257"/>
              <a:gd name="connsiteY2" fmla="*/ 24206 h 24206"/>
              <a:gd name="connsiteX3" fmla="*/ 3924 w 5257"/>
              <a:gd name="connsiteY3" fmla="*/ 0 h 2420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5257" h="24206">
                <a:moveTo>
                  <a:pt x="3924" y="0"/>
                </a:moveTo>
                <a:cubicBezTo>
                  <a:pt x="3924" y="0"/>
                  <a:pt x="9258" y="1333"/>
                  <a:pt x="5257" y="12547"/>
                </a:cubicBezTo>
                <a:cubicBezTo>
                  <a:pt x="5257" y="12547"/>
                  <a:pt x="3479" y="21005"/>
                  <a:pt x="0" y="24206"/>
                </a:cubicBezTo>
                <a:lnTo>
                  <a:pt x="3924" y="0"/>
                </a:ln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78696" y="2607594"/>
            <a:ext cx="61404" cy="59134"/>
          </a:xfrm>
          <a:custGeom>
            <a:avLst/>
            <a:gdLst>
              <a:gd name="connsiteX0" fmla="*/ 61404 w 61404"/>
              <a:gd name="connsiteY0" fmla="*/ 4600 h 59134"/>
              <a:gd name="connsiteX1" fmla="*/ 56870 w 61404"/>
              <a:gd name="connsiteY1" fmla="*/ 17948 h 59134"/>
              <a:gd name="connsiteX2" fmla="*/ 36588 w 61404"/>
              <a:gd name="connsiteY2" fmla="*/ 25276 h 59134"/>
              <a:gd name="connsiteX3" fmla="*/ 15494 w 61404"/>
              <a:gd name="connsiteY3" fmla="*/ 32883 h 59134"/>
              <a:gd name="connsiteX4" fmla="*/ 6413 w 61404"/>
              <a:gd name="connsiteY4" fmla="*/ 43297 h 59134"/>
              <a:gd name="connsiteX5" fmla="*/ 6680 w 61404"/>
              <a:gd name="connsiteY5" fmla="*/ 59134 h 59134"/>
              <a:gd name="connsiteX6" fmla="*/ 2146 w 61404"/>
              <a:gd name="connsiteY6" fmla="*/ 54409 h 59134"/>
              <a:gd name="connsiteX7" fmla="*/ 0 w 61404"/>
              <a:gd name="connsiteY7" fmla="*/ 33340 h 59134"/>
              <a:gd name="connsiteX8" fmla="*/ 28841 w 61404"/>
              <a:gd name="connsiteY8" fmla="*/ 1400 h 59134"/>
              <a:gd name="connsiteX9" fmla="*/ 61404 w 61404"/>
              <a:gd name="connsiteY9" fmla="*/ 4600 h 5913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61404" h="59134">
                <a:moveTo>
                  <a:pt x="61404" y="4600"/>
                </a:moveTo>
                <a:lnTo>
                  <a:pt x="56870" y="17948"/>
                </a:lnTo>
                <a:cubicBezTo>
                  <a:pt x="56870" y="17948"/>
                  <a:pt x="44589" y="12601"/>
                  <a:pt x="36588" y="25276"/>
                </a:cubicBezTo>
                <a:cubicBezTo>
                  <a:pt x="36588" y="25276"/>
                  <a:pt x="33908" y="36629"/>
                  <a:pt x="15494" y="32883"/>
                </a:cubicBezTo>
                <a:cubicBezTo>
                  <a:pt x="15494" y="32883"/>
                  <a:pt x="7759" y="32616"/>
                  <a:pt x="6413" y="43297"/>
                </a:cubicBezTo>
                <a:lnTo>
                  <a:pt x="6680" y="59134"/>
                </a:lnTo>
                <a:cubicBezTo>
                  <a:pt x="6680" y="59134"/>
                  <a:pt x="5969" y="57724"/>
                  <a:pt x="2146" y="54409"/>
                </a:cubicBezTo>
                <a:cubicBezTo>
                  <a:pt x="2146" y="54409"/>
                  <a:pt x="-1447" y="46358"/>
                  <a:pt x="0" y="33340"/>
                </a:cubicBezTo>
                <a:cubicBezTo>
                  <a:pt x="0" y="33340"/>
                  <a:pt x="5080" y="5400"/>
                  <a:pt x="28841" y="1400"/>
                </a:cubicBezTo>
                <a:cubicBezTo>
                  <a:pt x="28841" y="1400"/>
                  <a:pt x="48323" y="-3400"/>
                  <a:pt x="61404" y="4600"/>
                </a:cubicBezTo>
              </a:path>
            </a:pathLst>
          </a:custGeom>
          <a:solidFill>
            <a:srgbClr val="32090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35564" y="2612199"/>
            <a:ext cx="25193" cy="54051"/>
          </a:xfrm>
          <a:custGeom>
            <a:avLst/>
            <a:gdLst>
              <a:gd name="connsiteX0" fmla="*/ 1333 w 25193"/>
              <a:gd name="connsiteY0" fmla="*/ 14147 h 54051"/>
              <a:gd name="connsiteX1" fmla="*/ 12801 w 25193"/>
              <a:gd name="connsiteY1" fmla="*/ 30149 h 54051"/>
              <a:gd name="connsiteX2" fmla="*/ 18148 w 25193"/>
              <a:gd name="connsiteY2" fmla="*/ 47510 h 54051"/>
              <a:gd name="connsiteX3" fmla="*/ 19608 w 25193"/>
              <a:gd name="connsiteY3" fmla="*/ 54051 h 54051"/>
              <a:gd name="connsiteX4" fmla="*/ 23228 w 25193"/>
              <a:gd name="connsiteY4" fmla="*/ 47510 h 54051"/>
              <a:gd name="connsiteX5" fmla="*/ 21348 w 25193"/>
              <a:gd name="connsiteY5" fmla="*/ 17335 h 54051"/>
              <a:gd name="connsiteX6" fmla="*/ 4534 w 25193"/>
              <a:gd name="connsiteY6" fmla="*/ 0 h 54051"/>
              <a:gd name="connsiteX7" fmla="*/ 0 w 25193"/>
              <a:gd name="connsiteY7" fmla="*/ 13335 h 54051"/>
              <a:gd name="connsiteX8" fmla="*/ 1333 w 25193"/>
              <a:gd name="connsiteY8" fmla="*/ 14147 h 540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25193" h="54051">
                <a:moveTo>
                  <a:pt x="1333" y="14147"/>
                </a:moveTo>
                <a:cubicBezTo>
                  <a:pt x="1333" y="14147"/>
                  <a:pt x="12281" y="17881"/>
                  <a:pt x="12801" y="30149"/>
                </a:cubicBezTo>
                <a:cubicBezTo>
                  <a:pt x="12801" y="30149"/>
                  <a:pt x="10401" y="41630"/>
                  <a:pt x="18148" y="47510"/>
                </a:cubicBezTo>
                <a:cubicBezTo>
                  <a:pt x="18148" y="47510"/>
                  <a:pt x="18275" y="46037"/>
                  <a:pt x="19608" y="54051"/>
                </a:cubicBezTo>
                <a:cubicBezTo>
                  <a:pt x="19608" y="54051"/>
                  <a:pt x="20815" y="47510"/>
                  <a:pt x="23228" y="47510"/>
                </a:cubicBezTo>
                <a:cubicBezTo>
                  <a:pt x="23228" y="47510"/>
                  <a:pt x="29095" y="30416"/>
                  <a:pt x="21348" y="17335"/>
                </a:cubicBezTo>
                <a:cubicBezTo>
                  <a:pt x="21348" y="17335"/>
                  <a:pt x="18681" y="5333"/>
                  <a:pt x="4534" y="0"/>
                </a:cubicBezTo>
                <a:lnTo>
                  <a:pt x="0" y="13335"/>
                </a:lnTo>
                <a:lnTo>
                  <a:pt x="1333" y="14147"/>
                </a:lnTo>
              </a:path>
            </a:pathLst>
          </a:custGeom>
          <a:solidFill>
            <a:srgbClr val="32090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75373" y="2732504"/>
            <a:ext cx="15700" cy="87198"/>
          </a:xfrm>
          <a:custGeom>
            <a:avLst/>
            <a:gdLst>
              <a:gd name="connsiteX0" fmla="*/ 15700 w 15700"/>
              <a:gd name="connsiteY0" fmla="*/ 0 h 87198"/>
              <a:gd name="connsiteX1" fmla="*/ 5730 w 15700"/>
              <a:gd name="connsiteY1" fmla="*/ 86131 h 87198"/>
              <a:gd name="connsiteX2" fmla="*/ 3254 w 15700"/>
              <a:gd name="connsiteY2" fmla="*/ 87198 h 87198"/>
              <a:gd name="connsiteX3" fmla="*/ 15700 w 15700"/>
              <a:gd name="connsiteY3" fmla="*/ 0 h 871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5700" h="87198">
                <a:moveTo>
                  <a:pt x="15700" y="0"/>
                </a:moveTo>
                <a:cubicBezTo>
                  <a:pt x="15700" y="0"/>
                  <a:pt x="-6715" y="43421"/>
                  <a:pt x="5730" y="86131"/>
                </a:cubicBezTo>
                <a:lnTo>
                  <a:pt x="3254" y="87198"/>
                </a:lnTo>
                <a:cubicBezTo>
                  <a:pt x="3254" y="87198"/>
                  <a:pt x="-9572" y="46621"/>
                  <a:pt x="15700" y="0"/>
                </a:cubicBez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46767" y="2731338"/>
            <a:ext cx="15681" cy="86156"/>
          </a:xfrm>
          <a:custGeom>
            <a:avLst/>
            <a:gdLst>
              <a:gd name="connsiteX0" fmla="*/ 0 w 15681"/>
              <a:gd name="connsiteY0" fmla="*/ 0 h 86156"/>
              <a:gd name="connsiteX1" fmla="*/ 9652 w 15681"/>
              <a:gd name="connsiteY1" fmla="*/ 85306 h 86156"/>
              <a:gd name="connsiteX2" fmla="*/ 12407 w 15681"/>
              <a:gd name="connsiteY2" fmla="*/ 86156 h 86156"/>
              <a:gd name="connsiteX3" fmla="*/ 0 w 15681"/>
              <a:gd name="connsiteY3" fmla="*/ 0 h 861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5681" h="86156">
                <a:moveTo>
                  <a:pt x="0" y="0"/>
                </a:moveTo>
                <a:cubicBezTo>
                  <a:pt x="0" y="0"/>
                  <a:pt x="22110" y="42608"/>
                  <a:pt x="9652" y="85306"/>
                </a:cubicBezTo>
                <a:lnTo>
                  <a:pt x="12407" y="86156"/>
                </a:lnTo>
                <a:cubicBezTo>
                  <a:pt x="12407" y="86156"/>
                  <a:pt x="25273" y="46608"/>
                  <a:pt x="0" y="0"/>
                </a:cubicBez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5244" y="2665482"/>
            <a:ext cx="1866" cy="11214"/>
          </a:xfrm>
          <a:custGeom>
            <a:avLst/>
            <a:gdLst>
              <a:gd name="connsiteX0" fmla="*/ 1866 w 1866"/>
              <a:gd name="connsiteY0" fmla="*/ 0 h 11214"/>
              <a:gd name="connsiteX1" fmla="*/ 1333 w 1866"/>
              <a:gd name="connsiteY1" fmla="*/ 7213 h 11214"/>
              <a:gd name="connsiteX2" fmla="*/ 0 w 1866"/>
              <a:gd name="connsiteY2" fmla="*/ 11214 h 11214"/>
              <a:gd name="connsiteX3" fmla="*/ 1866 w 1866"/>
              <a:gd name="connsiteY3" fmla="*/ 0 h 1121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866" h="11214">
                <a:moveTo>
                  <a:pt x="1866" y="0"/>
                </a:moveTo>
                <a:cubicBezTo>
                  <a:pt x="1866" y="0"/>
                  <a:pt x="3733" y="-799"/>
                  <a:pt x="1333" y="7213"/>
                </a:cubicBezTo>
                <a:lnTo>
                  <a:pt x="0" y="11214"/>
                </a:lnTo>
                <a:lnTo>
                  <a:pt x="1866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5462" y="2626346"/>
            <a:ext cx="51435" cy="42608"/>
          </a:xfrm>
          <a:custGeom>
            <a:avLst/>
            <a:gdLst>
              <a:gd name="connsiteX0" fmla="*/ 51435 w 51435"/>
              <a:gd name="connsiteY0" fmla="*/ 0 h 42608"/>
              <a:gd name="connsiteX1" fmla="*/ 29895 w 51435"/>
              <a:gd name="connsiteY1" fmla="*/ 5956 h 42608"/>
              <a:gd name="connsiteX2" fmla="*/ 23672 w 51435"/>
              <a:gd name="connsiteY2" fmla="*/ 13246 h 42608"/>
              <a:gd name="connsiteX3" fmla="*/ 9436 w 51435"/>
              <a:gd name="connsiteY3" fmla="*/ 13779 h 42608"/>
              <a:gd name="connsiteX4" fmla="*/ 190 w 51435"/>
              <a:gd name="connsiteY4" fmla="*/ 21615 h 42608"/>
              <a:gd name="connsiteX5" fmla="*/ 0 w 51435"/>
              <a:gd name="connsiteY5" fmla="*/ 37274 h 42608"/>
              <a:gd name="connsiteX6" fmla="*/ 1434 w 51435"/>
              <a:gd name="connsiteY6" fmla="*/ 42608 h 42608"/>
              <a:gd name="connsiteX7" fmla="*/ 16560 w 51435"/>
              <a:gd name="connsiteY7" fmla="*/ 21615 h 42608"/>
              <a:gd name="connsiteX8" fmla="*/ 34886 w 51435"/>
              <a:gd name="connsiteY8" fmla="*/ 10223 h 42608"/>
              <a:gd name="connsiteX9" fmla="*/ 51435 w 51435"/>
              <a:gd name="connsiteY9" fmla="*/ 0 h 4260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51435" h="42608">
                <a:moveTo>
                  <a:pt x="51435" y="0"/>
                </a:moveTo>
                <a:cubicBezTo>
                  <a:pt x="51435" y="0"/>
                  <a:pt x="41109" y="-6324"/>
                  <a:pt x="29895" y="5956"/>
                </a:cubicBezTo>
                <a:cubicBezTo>
                  <a:pt x="29895" y="5956"/>
                  <a:pt x="28308" y="11468"/>
                  <a:pt x="23672" y="13246"/>
                </a:cubicBezTo>
                <a:cubicBezTo>
                  <a:pt x="23672" y="13246"/>
                  <a:pt x="17614" y="16090"/>
                  <a:pt x="9436" y="13779"/>
                </a:cubicBezTo>
                <a:cubicBezTo>
                  <a:pt x="9436" y="13779"/>
                  <a:pt x="3200" y="12179"/>
                  <a:pt x="190" y="21615"/>
                </a:cubicBezTo>
                <a:cubicBezTo>
                  <a:pt x="190" y="21615"/>
                  <a:pt x="-1765" y="30873"/>
                  <a:pt x="0" y="37274"/>
                </a:cubicBezTo>
                <a:cubicBezTo>
                  <a:pt x="0" y="37274"/>
                  <a:pt x="1244" y="41008"/>
                  <a:pt x="1434" y="42608"/>
                </a:cubicBezTo>
                <a:cubicBezTo>
                  <a:pt x="1434" y="42608"/>
                  <a:pt x="3924" y="25704"/>
                  <a:pt x="16560" y="21615"/>
                </a:cubicBezTo>
                <a:cubicBezTo>
                  <a:pt x="16560" y="21615"/>
                  <a:pt x="30962" y="18046"/>
                  <a:pt x="34886" y="10223"/>
                </a:cubicBezTo>
                <a:cubicBezTo>
                  <a:pt x="34886" y="10223"/>
                  <a:pt x="41998" y="-1003"/>
                  <a:pt x="51435" y="0"/>
                </a:cubicBezTo>
              </a:path>
            </a:pathLst>
          </a:custGeom>
          <a:solidFill>
            <a:srgbClr val="dca58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42954" y="2642350"/>
            <a:ext cx="11557" cy="45288"/>
          </a:xfrm>
          <a:custGeom>
            <a:avLst/>
            <a:gdLst>
              <a:gd name="connsiteX0" fmla="*/ 11557 w 11557"/>
              <a:gd name="connsiteY0" fmla="*/ 25717 h 45288"/>
              <a:gd name="connsiteX1" fmla="*/ 0 w 11557"/>
              <a:gd name="connsiteY1" fmla="*/ 45288 h 45288"/>
              <a:gd name="connsiteX2" fmla="*/ 7645 w 11557"/>
              <a:gd name="connsiteY2" fmla="*/ 14681 h 45288"/>
              <a:gd name="connsiteX3" fmla="*/ 5410 w 11557"/>
              <a:gd name="connsiteY3" fmla="*/ 0 h 45288"/>
              <a:gd name="connsiteX4" fmla="*/ 10756 w 11557"/>
              <a:gd name="connsiteY4" fmla="*/ 17360 h 45288"/>
              <a:gd name="connsiteX5" fmla="*/ 11557 w 11557"/>
              <a:gd name="connsiteY5" fmla="*/ 25717 h 452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11557" h="45288">
                <a:moveTo>
                  <a:pt x="11557" y="25717"/>
                </a:moveTo>
                <a:cubicBezTo>
                  <a:pt x="11557" y="25717"/>
                  <a:pt x="10845" y="39242"/>
                  <a:pt x="0" y="45288"/>
                </a:cubicBezTo>
                <a:cubicBezTo>
                  <a:pt x="0" y="45288"/>
                  <a:pt x="12801" y="32486"/>
                  <a:pt x="7645" y="14681"/>
                </a:cubicBezTo>
                <a:cubicBezTo>
                  <a:pt x="7645" y="14681"/>
                  <a:pt x="3009" y="11823"/>
                  <a:pt x="5410" y="0"/>
                </a:cubicBezTo>
                <a:cubicBezTo>
                  <a:pt x="5410" y="0"/>
                  <a:pt x="4800" y="10591"/>
                  <a:pt x="10756" y="17360"/>
                </a:cubicBezTo>
                <a:cubicBezTo>
                  <a:pt x="10756" y="17360"/>
                  <a:pt x="12801" y="20561"/>
                  <a:pt x="11557" y="25717"/>
                </a:cubicBezTo>
              </a:path>
            </a:pathLst>
          </a:custGeom>
          <a:solidFill>
            <a:srgbClr val="dca58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37567" y="2612720"/>
            <a:ext cx="4673" cy="14020"/>
          </a:xfrm>
          <a:custGeom>
            <a:avLst/>
            <a:gdLst>
              <a:gd name="connsiteX0" fmla="*/ 3327 w 4673"/>
              <a:gd name="connsiteY0" fmla="*/ 0 h 14020"/>
              <a:gd name="connsiteX1" fmla="*/ 0 w 4673"/>
              <a:gd name="connsiteY1" fmla="*/ 14020 h 14020"/>
              <a:gd name="connsiteX2" fmla="*/ 4673 w 4673"/>
              <a:gd name="connsiteY2" fmla="*/ 393 h 14020"/>
              <a:gd name="connsiteX3" fmla="*/ 3327 w 4673"/>
              <a:gd name="connsiteY3" fmla="*/ 0 h 1402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673" h="14020">
                <a:moveTo>
                  <a:pt x="3327" y="0"/>
                </a:moveTo>
                <a:cubicBezTo>
                  <a:pt x="3327" y="0"/>
                  <a:pt x="2933" y="8407"/>
                  <a:pt x="0" y="14020"/>
                </a:cubicBezTo>
                <a:cubicBezTo>
                  <a:pt x="0" y="14020"/>
                  <a:pt x="1994" y="10680"/>
                  <a:pt x="4673" y="393"/>
                </a:cubicBezTo>
                <a:lnTo>
                  <a:pt x="3327" y="0"/>
                </a:lnTo>
              </a:path>
            </a:pathLst>
          </a:custGeom>
          <a:solidFill>
            <a:srgbClr val="4d331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4848" y="2637283"/>
            <a:ext cx="27495" cy="14274"/>
          </a:xfrm>
          <a:custGeom>
            <a:avLst/>
            <a:gdLst>
              <a:gd name="connsiteX0" fmla="*/ 27495 w 27495"/>
              <a:gd name="connsiteY0" fmla="*/ 0 h 14274"/>
              <a:gd name="connsiteX1" fmla="*/ 11468 w 27495"/>
              <a:gd name="connsiteY1" fmla="*/ 3009 h 14274"/>
              <a:gd name="connsiteX2" fmla="*/ 0 w 27495"/>
              <a:gd name="connsiteY2" fmla="*/ 14274 h 14274"/>
              <a:gd name="connsiteX3" fmla="*/ 8470 w 27495"/>
              <a:gd name="connsiteY3" fmla="*/ 1803 h 14274"/>
              <a:gd name="connsiteX4" fmla="*/ 14274 w 27495"/>
              <a:gd name="connsiteY4" fmla="*/ 2463 h 14274"/>
              <a:gd name="connsiteX5" fmla="*/ 27495 w 27495"/>
              <a:gd name="connsiteY5" fmla="*/ 0 h 1427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27495" h="14274">
                <a:moveTo>
                  <a:pt x="27495" y="0"/>
                </a:moveTo>
                <a:cubicBezTo>
                  <a:pt x="27495" y="0"/>
                  <a:pt x="23088" y="6210"/>
                  <a:pt x="11468" y="3009"/>
                </a:cubicBezTo>
                <a:cubicBezTo>
                  <a:pt x="11468" y="3009"/>
                  <a:pt x="2603" y="-215"/>
                  <a:pt x="0" y="14274"/>
                </a:cubicBezTo>
                <a:cubicBezTo>
                  <a:pt x="0" y="14274"/>
                  <a:pt x="203" y="3606"/>
                  <a:pt x="8470" y="1803"/>
                </a:cubicBezTo>
                <a:cubicBezTo>
                  <a:pt x="8470" y="1803"/>
                  <a:pt x="10401" y="1066"/>
                  <a:pt x="14274" y="2463"/>
                </a:cubicBezTo>
                <a:cubicBezTo>
                  <a:pt x="14274" y="2463"/>
                  <a:pt x="21615" y="4940"/>
                  <a:pt x="27495" y="0"/>
                </a:cubicBezTo>
              </a:path>
            </a:pathLst>
          </a:custGeom>
          <a:solidFill>
            <a:srgbClr val="4d331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1828" y="2661385"/>
            <a:ext cx="3987" cy="18249"/>
          </a:xfrm>
          <a:custGeom>
            <a:avLst/>
            <a:gdLst>
              <a:gd name="connsiteX0" fmla="*/ 2222 w 3987"/>
              <a:gd name="connsiteY0" fmla="*/ 0 h 18249"/>
              <a:gd name="connsiteX1" fmla="*/ 3886 w 3987"/>
              <a:gd name="connsiteY1" fmla="*/ 4292 h 18249"/>
              <a:gd name="connsiteX2" fmla="*/ 3327 w 3987"/>
              <a:gd name="connsiteY2" fmla="*/ 12572 h 18249"/>
              <a:gd name="connsiteX3" fmla="*/ 3987 w 3987"/>
              <a:gd name="connsiteY3" fmla="*/ 18249 h 18249"/>
              <a:gd name="connsiteX4" fmla="*/ 0 w 3987"/>
              <a:gd name="connsiteY4" fmla="*/ 11531 h 18249"/>
              <a:gd name="connsiteX5" fmla="*/ 2222 w 3987"/>
              <a:gd name="connsiteY5" fmla="*/ 0 h 1824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3987" h="18249">
                <a:moveTo>
                  <a:pt x="2222" y="0"/>
                </a:moveTo>
                <a:cubicBezTo>
                  <a:pt x="2222" y="0"/>
                  <a:pt x="3327" y="2095"/>
                  <a:pt x="3886" y="4292"/>
                </a:cubicBezTo>
                <a:cubicBezTo>
                  <a:pt x="3886" y="4292"/>
                  <a:pt x="1994" y="9436"/>
                  <a:pt x="3327" y="12572"/>
                </a:cubicBezTo>
                <a:lnTo>
                  <a:pt x="3987" y="18249"/>
                </a:lnTo>
                <a:cubicBezTo>
                  <a:pt x="3987" y="18249"/>
                  <a:pt x="889" y="17195"/>
                  <a:pt x="0" y="11531"/>
                </a:cubicBezTo>
                <a:cubicBezTo>
                  <a:pt x="0" y="11531"/>
                  <a:pt x="-4229" y="-3568"/>
                  <a:pt x="2222" y="0"/>
                </a:cubicBez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3692" y="2665661"/>
            <a:ext cx="1866" cy="11214"/>
          </a:xfrm>
          <a:custGeom>
            <a:avLst/>
            <a:gdLst>
              <a:gd name="connsiteX0" fmla="*/ 0 w 1866"/>
              <a:gd name="connsiteY0" fmla="*/ 0 h 11214"/>
              <a:gd name="connsiteX1" fmla="*/ 533 w 1866"/>
              <a:gd name="connsiteY1" fmla="*/ 7213 h 11214"/>
              <a:gd name="connsiteX2" fmla="*/ 1866 w 1866"/>
              <a:gd name="connsiteY2" fmla="*/ 11214 h 11214"/>
              <a:gd name="connsiteX3" fmla="*/ 0 w 1866"/>
              <a:gd name="connsiteY3" fmla="*/ 0 h 1121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866" h="11214">
                <a:moveTo>
                  <a:pt x="0" y="0"/>
                </a:moveTo>
                <a:cubicBezTo>
                  <a:pt x="0" y="0"/>
                  <a:pt x="-1879" y="-800"/>
                  <a:pt x="533" y="7213"/>
                </a:cubicBezTo>
                <a:lnTo>
                  <a:pt x="1866" y="11214"/>
                </a:lnTo>
                <a:lnTo>
                  <a:pt x="0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6713" y="2668066"/>
            <a:ext cx="11569" cy="20472"/>
          </a:xfrm>
          <a:custGeom>
            <a:avLst/>
            <a:gdLst>
              <a:gd name="connsiteX0" fmla="*/ 0 w 11569"/>
              <a:gd name="connsiteY0" fmla="*/ 4813 h 20472"/>
              <a:gd name="connsiteX1" fmla="*/ 11569 w 11569"/>
              <a:gd name="connsiteY1" fmla="*/ 20472 h 20472"/>
              <a:gd name="connsiteX2" fmla="*/ 355 w 11569"/>
              <a:gd name="connsiteY2" fmla="*/ 0 h 20472"/>
              <a:gd name="connsiteX3" fmla="*/ 0 w 11569"/>
              <a:gd name="connsiteY3" fmla="*/ 4813 h 204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1569" h="20472">
                <a:moveTo>
                  <a:pt x="0" y="4813"/>
                </a:moveTo>
                <a:cubicBezTo>
                  <a:pt x="0" y="4813"/>
                  <a:pt x="-711" y="16192"/>
                  <a:pt x="11569" y="20472"/>
                </a:cubicBezTo>
                <a:cubicBezTo>
                  <a:pt x="11569" y="20472"/>
                  <a:pt x="711" y="16370"/>
                  <a:pt x="355" y="0"/>
                </a:cubicBezTo>
                <a:lnTo>
                  <a:pt x="0" y="4813"/>
                </a:lnTo>
              </a:path>
            </a:pathLst>
          </a:custGeom>
          <a:solidFill>
            <a:srgbClr val="dca58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19398" y="2731368"/>
            <a:ext cx="20231" cy="19951"/>
          </a:xfrm>
          <a:custGeom>
            <a:avLst/>
            <a:gdLst>
              <a:gd name="connsiteX0" fmla="*/ 0 w 20231"/>
              <a:gd name="connsiteY0" fmla="*/ 0 h 19951"/>
              <a:gd name="connsiteX1" fmla="*/ 13258 w 20231"/>
              <a:gd name="connsiteY1" fmla="*/ 10147 h 19951"/>
              <a:gd name="connsiteX2" fmla="*/ 20230 w 20231"/>
              <a:gd name="connsiteY2" fmla="*/ 19951 h 19951"/>
              <a:gd name="connsiteX3" fmla="*/ 0 w 20231"/>
              <a:gd name="connsiteY3" fmla="*/ 0 h 199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0231" h="19951">
                <a:moveTo>
                  <a:pt x="0" y="0"/>
                </a:moveTo>
                <a:cubicBezTo>
                  <a:pt x="0" y="0"/>
                  <a:pt x="7073" y="2501"/>
                  <a:pt x="13258" y="10147"/>
                </a:cubicBezTo>
                <a:cubicBezTo>
                  <a:pt x="13258" y="10147"/>
                  <a:pt x="18440" y="16357"/>
                  <a:pt x="20230" y="19951"/>
                </a:cubicBezTo>
                <a:cubicBezTo>
                  <a:pt x="20230" y="19951"/>
                  <a:pt x="13449" y="3543"/>
                  <a:pt x="0" y="0"/>
                </a:cubicBezTo>
              </a:path>
            </a:pathLst>
          </a:custGeom>
          <a:solidFill>
            <a:srgbClr val="e0e1e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99637" y="2731169"/>
            <a:ext cx="20243" cy="19939"/>
          </a:xfrm>
          <a:custGeom>
            <a:avLst/>
            <a:gdLst>
              <a:gd name="connsiteX0" fmla="*/ 20243 w 20243"/>
              <a:gd name="connsiteY0" fmla="*/ 0 h 19939"/>
              <a:gd name="connsiteX1" fmla="*/ 6984 w 20243"/>
              <a:gd name="connsiteY1" fmla="*/ 10134 h 19939"/>
              <a:gd name="connsiteX2" fmla="*/ 0 w 20243"/>
              <a:gd name="connsiteY2" fmla="*/ 19938 h 19939"/>
              <a:gd name="connsiteX3" fmla="*/ 20243 w 20243"/>
              <a:gd name="connsiteY3" fmla="*/ 0 h 1993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0243" h="19939">
                <a:moveTo>
                  <a:pt x="20243" y="0"/>
                </a:moveTo>
                <a:cubicBezTo>
                  <a:pt x="20243" y="0"/>
                  <a:pt x="13169" y="2489"/>
                  <a:pt x="6984" y="10134"/>
                </a:cubicBezTo>
                <a:cubicBezTo>
                  <a:pt x="6984" y="10134"/>
                  <a:pt x="1790" y="16357"/>
                  <a:pt x="0" y="19938"/>
                </a:cubicBezTo>
                <a:cubicBezTo>
                  <a:pt x="0" y="19938"/>
                  <a:pt x="6807" y="3530"/>
                  <a:pt x="20243" y="0"/>
                </a:cubicBezTo>
              </a:path>
            </a:pathLst>
          </a:custGeom>
          <a:solidFill>
            <a:srgbClr val="e0e1e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67276" y="2739641"/>
            <a:ext cx="45237" cy="84226"/>
          </a:xfrm>
          <a:custGeom>
            <a:avLst/>
            <a:gdLst>
              <a:gd name="connsiteX0" fmla="*/ 0 w 45237"/>
              <a:gd name="connsiteY0" fmla="*/ 393 h 84226"/>
              <a:gd name="connsiteX1" fmla="*/ 45237 w 45237"/>
              <a:gd name="connsiteY1" fmla="*/ 84226 h 84226"/>
              <a:gd name="connsiteX2" fmla="*/ 622 w 45237"/>
              <a:gd name="connsiteY2" fmla="*/ 0 h 84226"/>
              <a:gd name="connsiteX3" fmla="*/ 0 w 45237"/>
              <a:gd name="connsiteY3" fmla="*/ 393 h 8422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237" h="84226">
                <a:moveTo>
                  <a:pt x="0" y="393"/>
                </a:moveTo>
                <a:cubicBezTo>
                  <a:pt x="0" y="393"/>
                  <a:pt x="19430" y="56629"/>
                  <a:pt x="45237" y="84226"/>
                </a:cubicBezTo>
                <a:cubicBezTo>
                  <a:pt x="45237" y="84226"/>
                  <a:pt x="15925" y="45377"/>
                  <a:pt x="622" y="0"/>
                </a:cubicBezTo>
                <a:lnTo>
                  <a:pt x="0" y="393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67277" y="2731229"/>
            <a:ext cx="13335" cy="8801"/>
          </a:xfrm>
          <a:custGeom>
            <a:avLst/>
            <a:gdLst>
              <a:gd name="connsiteX0" fmla="*/ 0 w 13335"/>
              <a:gd name="connsiteY0" fmla="*/ 8801 h 8801"/>
              <a:gd name="connsiteX1" fmla="*/ 13335 w 13335"/>
              <a:gd name="connsiteY1" fmla="*/ 977 h 8801"/>
              <a:gd name="connsiteX2" fmla="*/ 11620 w 13335"/>
              <a:gd name="connsiteY2" fmla="*/ 0 h 8801"/>
              <a:gd name="connsiteX3" fmla="*/ 0 w 13335"/>
              <a:gd name="connsiteY3" fmla="*/ 8801 h 880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3335" h="8801">
                <a:moveTo>
                  <a:pt x="0" y="8801"/>
                </a:moveTo>
                <a:lnTo>
                  <a:pt x="13335" y="977"/>
                </a:lnTo>
                <a:lnTo>
                  <a:pt x="11620" y="0"/>
                </a:lnTo>
                <a:lnTo>
                  <a:pt x="0" y="8801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71095" y="2723218"/>
            <a:ext cx="11302" cy="9359"/>
          </a:xfrm>
          <a:custGeom>
            <a:avLst/>
            <a:gdLst>
              <a:gd name="connsiteX0" fmla="*/ 9144 w 11302"/>
              <a:gd name="connsiteY0" fmla="*/ 9359 h 9359"/>
              <a:gd name="connsiteX1" fmla="*/ 11302 w 11302"/>
              <a:gd name="connsiteY1" fmla="*/ 8127 h 9359"/>
              <a:gd name="connsiteX2" fmla="*/ 0 w 11302"/>
              <a:gd name="connsiteY2" fmla="*/ 0 h 9359"/>
              <a:gd name="connsiteX3" fmla="*/ 9144 w 11302"/>
              <a:gd name="connsiteY3" fmla="*/ 9359 h 935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1302" h="9359">
                <a:moveTo>
                  <a:pt x="9144" y="9359"/>
                </a:moveTo>
                <a:lnTo>
                  <a:pt x="11302" y="8127"/>
                </a:lnTo>
                <a:lnTo>
                  <a:pt x="0" y="0"/>
                </a:lnTo>
                <a:lnTo>
                  <a:pt x="9144" y="9359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27215" y="2740313"/>
            <a:ext cx="45377" cy="85204"/>
          </a:xfrm>
          <a:custGeom>
            <a:avLst/>
            <a:gdLst>
              <a:gd name="connsiteX0" fmla="*/ 45377 w 45377"/>
              <a:gd name="connsiteY0" fmla="*/ 406 h 85204"/>
              <a:gd name="connsiteX1" fmla="*/ 0 w 45377"/>
              <a:gd name="connsiteY1" fmla="*/ 85204 h 85204"/>
              <a:gd name="connsiteX2" fmla="*/ 44450 w 45377"/>
              <a:gd name="connsiteY2" fmla="*/ 0 h 85204"/>
              <a:gd name="connsiteX3" fmla="*/ 45377 w 45377"/>
              <a:gd name="connsiteY3" fmla="*/ 406 h 8520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377" h="85204">
                <a:moveTo>
                  <a:pt x="45377" y="406"/>
                </a:moveTo>
                <a:cubicBezTo>
                  <a:pt x="45377" y="406"/>
                  <a:pt x="25095" y="57721"/>
                  <a:pt x="0" y="85204"/>
                </a:cubicBezTo>
                <a:cubicBezTo>
                  <a:pt x="0" y="85204"/>
                  <a:pt x="29146" y="45377"/>
                  <a:pt x="44450" y="0"/>
                </a:cubicBezTo>
                <a:lnTo>
                  <a:pt x="45377" y="406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8832" y="2732031"/>
            <a:ext cx="13766" cy="8686"/>
          </a:xfrm>
          <a:custGeom>
            <a:avLst/>
            <a:gdLst>
              <a:gd name="connsiteX0" fmla="*/ 0 w 13766"/>
              <a:gd name="connsiteY0" fmla="*/ 888 h 8686"/>
              <a:gd name="connsiteX1" fmla="*/ 13766 w 13766"/>
              <a:gd name="connsiteY1" fmla="*/ 8686 h 8686"/>
              <a:gd name="connsiteX2" fmla="*/ 1244 w 13766"/>
              <a:gd name="connsiteY2" fmla="*/ 0 h 8686"/>
              <a:gd name="connsiteX3" fmla="*/ 0 w 13766"/>
              <a:gd name="connsiteY3" fmla="*/ 888 h 868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3766" h="8686">
                <a:moveTo>
                  <a:pt x="0" y="888"/>
                </a:moveTo>
                <a:lnTo>
                  <a:pt x="13766" y="8686"/>
                </a:lnTo>
                <a:lnTo>
                  <a:pt x="1244" y="0"/>
                </a:lnTo>
                <a:lnTo>
                  <a:pt x="0" y="888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7346" y="2724165"/>
            <a:ext cx="10985" cy="9207"/>
          </a:xfrm>
          <a:custGeom>
            <a:avLst/>
            <a:gdLst>
              <a:gd name="connsiteX0" fmla="*/ 0 w 10985"/>
              <a:gd name="connsiteY0" fmla="*/ 8115 h 9207"/>
              <a:gd name="connsiteX1" fmla="*/ 2501 w 10985"/>
              <a:gd name="connsiteY1" fmla="*/ 9207 h 9207"/>
              <a:gd name="connsiteX2" fmla="*/ 10985 w 10985"/>
              <a:gd name="connsiteY2" fmla="*/ 0 h 9207"/>
              <a:gd name="connsiteX3" fmla="*/ 0 w 10985"/>
              <a:gd name="connsiteY3" fmla="*/ 8115 h 92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985" h="9207">
                <a:moveTo>
                  <a:pt x="0" y="8115"/>
                </a:moveTo>
                <a:lnTo>
                  <a:pt x="2501" y="9207"/>
                </a:lnTo>
                <a:lnTo>
                  <a:pt x="10985" y="0"/>
                </a:lnTo>
                <a:lnTo>
                  <a:pt x="0" y="8115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2992" y="4445707"/>
            <a:ext cx="5257" cy="24206"/>
          </a:xfrm>
          <a:custGeom>
            <a:avLst/>
            <a:gdLst>
              <a:gd name="connsiteX0" fmla="*/ 3924 w 5257"/>
              <a:gd name="connsiteY0" fmla="*/ 0 h 24206"/>
              <a:gd name="connsiteX1" fmla="*/ 5257 w 5257"/>
              <a:gd name="connsiteY1" fmla="*/ 12547 h 24206"/>
              <a:gd name="connsiteX2" fmla="*/ 0 w 5257"/>
              <a:gd name="connsiteY2" fmla="*/ 24206 h 24206"/>
              <a:gd name="connsiteX3" fmla="*/ 3924 w 5257"/>
              <a:gd name="connsiteY3" fmla="*/ 0 h 2420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5257" h="24206">
                <a:moveTo>
                  <a:pt x="3924" y="0"/>
                </a:moveTo>
                <a:cubicBezTo>
                  <a:pt x="3924" y="0"/>
                  <a:pt x="9258" y="1333"/>
                  <a:pt x="5257" y="12547"/>
                </a:cubicBezTo>
                <a:cubicBezTo>
                  <a:pt x="5257" y="12547"/>
                  <a:pt x="3479" y="21005"/>
                  <a:pt x="0" y="24206"/>
                </a:cubicBezTo>
                <a:lnTo>
                  <a:pt x="3924" y="0"/>
                </a:ln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78696" y="4395204"/>
            <a:ext cx="61404" cy="59134"/>
          </a:xfrm>
          <a:custGeom>
            <a:avLst/>
            <a:gdLst>
              <a:gd name="connsiteX0" fmla="*/ 61404 w 61404"/>
              <a:gd name="connsiteY0" fmla="*/ 4600 h 59134"/>
              <a:gd name="connsiteX1" fmla="*/ 56870 w 61404"/>
              <a:gd name="connsiteY1" fmla="*/ 17948 h 59134"/>
              <a:gd name="connsiteX2" fmla="*/ 36588 w 61404"/>
              <a:gd name="connsiteY2" fmla="*/ 25276 h 59134"/>
              <a:gd name="connsiteX3" fmla="*/ 15494 w 61404"/>
              <a:gd name="connsiteY3" fmla="*/ 32883 h 59134"/>
              <a:gd name="connsiteX4" fmla="*/ 6413 w 61404"/>
              <a:gd name="connsiteY4" fmla="*/ 43297 h 59134"/>
              <a:gd name="connsiteX5" fmla="*/ 6680 w 61404"/>
              <a:gd name="connsiteY5" fmla="*/ 59134 h 59134"/>
              <a:gd name="connsiteX6" fmla="*/ 2146 w 61404"/>
              <a:gd name="connsiteY6" fmla="*/ 54410 h 59134"/>
              <a:gd name="connsiteX7" fmla="*/ 0 w 61404"/>
              <a:gd name="connsiteY7" fmla="*/ 33340 h 59134"/>
              <a:gd name="connsiteX8" fmla="*/ 28841 w 61404"/>
              <a:gd name="connsiteY8" fmla="*/ 1400 h 59134"/>
              <a:gd name="connsiteX9" fmla="*/ 61404 w 61404"/>
              <a:gd name="connsiteY9" fmla="*/ 4600 h 5913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61404" h="59134">
                <a:moveTo>
                  <a:pt x="61404" y="4600"/>
                </a:moveTo>
                <a:lnTo>
                  <a:pt x="56870" y="17948"/>
                </a:lnTo>
                <a:cubicBezTo>
                  <a:pt x="56870" y="17948"/>
                  <a:pt x="44589" y="12601"/>
                  <a:pt x="36588" y="25276"/>
                </a:cubicBezTo>
                <a:cubicBezTo>
                  <a:pt x="36588" y="25276"/>
                  <a:pt x="33908" y="36629"/>
                  <a:pt x="15494" y="32883"/>
                </a:cubicBezTo>
                <a:cubicBezTo>
                  <a:pt x="15494" y="32883"/>
                  <a:pt x="7759" y="32617"/>
                  <a:pt x="6413" y="43297"/>
                </a:cubicBezTo>
                <a:lnTo>
                  <a:pt x="6680" y="59134"/>
                </a:lnTo>
                <a:cubicBezTo>
                  <a:pt x="6680" y="59134"/>
                  <a:pt x="5969" y="57724"/>
                  <a:pt x="2146" y="54410"/>
                </a:cubicBezTo>
                <a:cubicBezTo>
                  <a:pt x="2146" y="54410"/>
                  <a:pt x="-1447" y="46358"/>
                  <a:pt x="0" y="33340"/>
                </a:cubicBezTo>
                <a:cubicBezTo>
                  <a:pt x="0" y="33340"/>
                  <a:pt x="5080" y="5400"/>
                  <a:pt x="28841" y="1400"/>
                </a:cubicBezTo>
                <a:cubicBezTo>
                  <a:pt x="28841" y="1400"/>
                  <a:pt x="48323" y="-3400"/>
                  <a:pt x="61404" y="4600"/>
                </a:cubicBezTo>
              </a:path>
            </a:pathLst>
          </a:custGeom>
          <a:solidFill>
            <a:srgbClr val="32090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35564" y="4399809"/>
            <a:ext cx="25193" cy="54051"/>
          </a:xfrm>
          <a:custGeom>
            <a:avLst/>
            <a:gdLst>
              <a:gd name="connsiteX0" fmla="*/ 1333 w 25193"/>
              <a:gd name="connsiteY0" fmla="*/ 14147 h 54051"/>
              <a:gd name="connsiteX1" fmla="*/ 12801 w 25193"/>
              <a:gd name="connsiteY1" fmla="*/ 30149 h 54051"/>
              <a:gd name="connsiteX2" fmla="*/ 18148 w 25193"/>
              <a:gd name="connsiteY2" fmla="*/ 47510 h 54051"/>
              <a:gd name="connsiteX3" fmla="*/ 19608 w 25193"/>
              <a:gd name="connsiteY3" fmla="*/ 54050 h 54051"/>
              <a:gd name="connsiteX4" fmla="*/ 23228 w 25193"/>
              <a:gd name="connsiteY4" fmla="*/ 47510 h 54051"/>
              <a:gd name="connsiteX5" fmla="*/ 21348 w 25193"/>
              <a:gd name="connsiteY5" fmla="*/ 17335 h 54051"/>
              <a:gd name="connsiteX6" fmla="*/ 4534 w 25193"/>
              <a:gd name="connsiteY6" fmla="*/ 0 h 54051"/>
              <a:gd name="connsiteX7" fmla="*/ 0 w 25193"/>
              <a:gd name="connsiteY7" fmla="*/ 13334 h 54051"/>
              <a:gd name="connsiteX8" fmla="*/ 1333 w 25193"/>
              <a:gd name="connsiteY8" fmla="*/ 14147 h 540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25193" h="54051">
                <a:moveTo>
                  <a:pt x="1333" y="14147"/>
                </a:moveTo>
                <a:cubicBezTo>
                  <a:pt x="1333" y="14147"/>
                  <a:pt x="12281" y="17881"/>
                  <a:pt x="12801" y="30149"/>
                </a:cubicBezTo>
                <a:cubicBezTo>
                  <a:pt x="12801" y="30149"/>
                  <a:pt x="10401" y="41630"/>
                  <a:pt x="18148" y="47510"/>
                </a:cubicBezTo>
                <a:cubicBezTo>
                  <a:pt x="18148" y="47510"/>
                  <a:pt x="18275" y="46037"/>
                  <a:pt x="19608" y="54050"/>
                </a:cubicBezTo>
                <a:cubicBezTo>
                  <a:pt x="19608" y="54050"/>
                  <a:pt x="20815" y="47510"/>
                  <a:pt x="23228" y="47510"/>
                </a:cubicBezTo>
                <a:cubicBezTo>
                  <a:pt x="23228" y="47510"/>
                  <a:pt x="29095" y="30416"/>
                  <a:pt x="21348" y="17335"/>
                </a:cubicBezTo>
                <a:cubicBezTo>
                  <a:pt x="21348" y="17335"/>
                  <a:pt x="18681" y="5333"/>
                  <a:pt x="4534" y="0"/>
                </a:cubicBezTo>
                <a:lnTo>
                  <a:pt x="0" y="13334"/>
                </a:lnTo>
                <a:lnTo>
                  <a:pt x="1333" y="14147"/>
                </a:lnTo>
              </a:path>
            </a:pathLst>
          </a:custGeom>
          <a:solidFill>
            <a:srgbClr val="32090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75373" y="4520114"/>
            <a:ext cx="15700" cy="87198"/>
          </a:xfrm>
          <a:custGeom>
            <a:avLst/>
            <a:gdLst>
              <a:gd name="connsiteX0" fmla="*/ 15700 w 15700"/>
              <a:gd name="connsiteY0" fmla="*/ 0 h 87198"/>
              <a:gd name="connsiteX1" fmla="*/ 5730 w 15700"/>
              <a:gd name="connsiteY1" fmla="*/ 86131 h 87198"/>
              <a:gd name="connsiteX2" fmla="*/ 3254 w 15700"/>
              <a:gd name="connsiteY2" fmla="*/ 87198 h 87198"/>
              <a:gd name="connsiteX3" fmla="*/ 15700 w 15700"/>
              <a:gd name="connsiteY3" fmla="*/ 0 h 871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5700" h="87198">
                <a:moveTo>
                  <a:pt x="15700" y="0"/>
                </a:moveTo>
                <a:cubicBezTo>
                  <a:pt x="15700" y="0"/>
                  <a:pt x="-6715" y="43421"/>
                  <a:pt x="5730" y="86131"/>
                </a:cubicBezTo>
                <a:lnTo>
                  <a:pt x="3254" y="87198"/>
                </a:lnTo>
                <a:cubicBezTo>
                  <a:pt x="3254" y="87198"/>
                  <a:pt x="-9572" y="46621"/>
                  <a:pt x="15700" y="0"/>
                </a:cubicBez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46767" y="4518948"/>
            <a:ext cx="15681" cy="86156"/>
          </a:xfrm>
          <a:custGeom>
            <a:avLst/>
            <a:gdLst>
              <a:gd name="connsiteX0" fmla="*/ 0 w 15681"/>
              <a:gd name="connsiteY0" fmla="*/ 0 h 86156"/>
              <a:gd name="connsiteX1" fmla="*/ 9652 w 15681"/>
              <a:gd name="connsiteY1" fmla="*/ 85306 h 86156"/>
              <a:gd name="connsiteX2" fmla="*/ 12407 w 15681"/>
              <a:gd name="connsiteY2" fmla="*/ 86156 h 86156"/>
              <a:gd name="connsiteX3" fmla="*/ 0 w 15681"/>
              <a:gd name="connsiteY3" fmla="*/ 0 h 861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5681" h="86156">
                <a:moveTo>
                  <a:pt x="0" y="0"/>
                </a:moveTo>
                <a:cubicBezTo>
                  <a:pt x="0" y="0"/>
                  <a:pt x="22110" y="42608"/>
                  <a:pt x="9652" y="85306"/>
                </a:cubicBezTo>
                <a:lnTo>
                  <a:pt x="12407" y="86156"/>
                </a:lnTo>
                <a:cubicBezTo>
                  <a:pt x="12407" y="86156"/>
                  <a:pt x="25273" y="46609"/>
                  <a:pt x="0" y="0"/>
                </a:cubicBez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5244" y="4453092"/>
            <a:ext cx="1866" cy="11214"/>
          </a:xfrm>
          <a:custGeom>
            <a:avLst/>
            <a:gdLst>
              <a:gd name="connsiteX0" fmla="*/ 1866 w 1866"/>
              <a:gd name="connsiteY0" fmla="*/ 0 h 11214"/>
              <a:gd name="connsiteX1" fmla="*/ 1333 w 1866"/>
              <a:gd name="connsiteY1" fmla="*/ 7213 h 11214"/>
              <a:gd name="connsiteX2" fmla="*/ 0 w 1866"/>
              <a:gd name="connsiteY2" fmla="*/ 11214 h 11214"/>
              <a:gd name="connsiteX3" fmla="*/ 1866 w 1866"/>
              <a:gd name="connsiteY3" fmla="*/ 0 h 1121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866" h="11214">
                <a:moveTo>
                  <a:pt x="1866" y="0"/>
                </a:moveTo>
                <a:cubicBezTo>
                  <a:pt x="1866" y="0"/>
                  <a:pt x="3733" y="-800"/>
                  <a:pt x="1333" y="7213"/>
                </a:cubicBezTo>
                <a:lnTo>
                  <a:pt x="0" y="11214"/>
                </a:lnTo>
                <a:lnTo>
                  <a:pt x="1866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5462" y="4413956"/>
            <a:ext cx="51435" cy="42608"/>
          </a:xfrm>
          <a:custGeom>
            <a:avLst/>
            <a:gdLst>
              <a:gd name="connsiteX0" fmla="*/ 51435 w 51435"/>
              <a:gd name="connsiteY0" fmla="*/ 0 h 42608"/>
              <a:gd name="connsiteX1" fmla="*/ 29895 w 51435"/>
              <a:gd name="connsiteY1" fmla="*/ 5956 h 42608"/>
              <a:gd name="connsiteX2" fmla="*/ 23672 w 51435"/>
              <a:gd name="connsiteY2" fmla="*/ 13246 h 42608"/>
              <a:gd name="connsiteX3" fmla="*/ 9436 w 51435"/>
              <a:gd name="connsiteY3" fmla="*/ 13779 h 42608"/>
              <a:gd name="connsiteX4" fmla="*/ 190 w 51435"/>
              <a:gd name="connsiteY4" fmla="*/ 21615 h 42608"/>
              <a:gd name="connsiteX5" fmla="*/ 0 w 51435"/>
              <a:gd name="connsiteY5" fmla="*/ 37274 h 42608"/>
              <a:gd name="connsiteX6" fmla="*/ 1434 w 51435"/>
              <a:gd name="connsiteY6" fmla="*/ 42608 h 42608"/>
              <a:gd name="connsiteX7" fmla="*/ 16560 w 51435"/>
              <a:gd name="connsiteY7" fmla="*/ 21615 h 42608"/>
              <a:gd name="connsiteX8" fmla="*/ 34886 w 51435"/>
              <a:gd name="connsiteY8" fmla="*/ 10223 h 42608"/>
              <a:gd name="connsiteX9" fmla="*/ 51435 w 51435"/>
              <a:gd name="connsiteY9" fmla="*/ 0 h 4260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51435" h="42608">
                <a:moveTo>
                  <a:pt x="51435" y="0"/>
                </a:moveTo>
                <a:cubicBezTo>
                  <a:pt x="51435" y="0"/>
                  <a:pt x="41109" y="-6324"/>
                  <a:pt x="29895" y="5956"/>
                </a:cubicBezTo>
                <a:cubicBezTo>
                  <a:pt x="29895" y="5956"/>
                  <a:pt x="28308" y="11467"/>
                  <a:pt x="23672" y="13246"/>
                </a:cubicBezTo>
                <a:cubicBezTo>
                  <a:pt x="23672" y="13246"/>
                  <a:pt x="17614" y="16090"/>
                  <a:pt x="9436" y="13779"/>
                </a:cubicBezTo>
                <a:cubicBezTo>
                  <a:pt x="9436" y="13779"/>
                  <a:pt x="3200" y="12179"/>
                  <a:pt x="190" y="21615"/>
                </a:cubicBezTo>
                <a:cubicBezTo>
                  <a:pt x="190" y="21615"/>
                  <a:pt x="-1765" y="30873"/>
                  <a:pt x="0" y="37274"/>
                </a:cubicBezTo>
                <a:cubicBezTo>
                  <a:pt x="0" y="37274"/>
                  <a:pt x="1244" y="41008"/>
                  <a:pt x="1434" y="42608"/>
                </a:cubicBezTo>
                <a:cubicBezTo>
                  <a:pt x="1434" y="42608"/>
                  <a:pt x="3924" y="25704"/>
                  <a:pt x="16560" y="21615"/>
                </a:cubicBezTo>
                <a:cubicBezTo>
                  <a:pt x="16560" y="21615"/>
                  <a:pt x="30962" y="18046"/>
                  <a:pt x="34886" y="10223"/>
                </a:cubicBezTo>
                <a:cubicBezTo>
                  <a:pt x="34886" y="10223"/>
                  <a:pt x="41998" y="-1003"/>
                  <a:pt x="51435" y="0"/>
                </a:cubicBezTo>
              </a:path>
            </a:pathLst>
          </a:custGeom>
          <a:solidFill>
            <a:srgbClr val="dca58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42954" y="4429960"/>
            <a:ext cx="11557" cy="45288"/>
          </a:xfrm>
          <a:custGeom>
            <a:avLst/>
            <a:gdLst>
              <a:gd name="connsiteX0" fmla="*/ 11557 w 11557"/>
              <a:gd name="connsiteY0" fmla="*/ 25717 h 45288"/>
              <a:gd name="connsiteX1" fmla="*/ 0 w 11557"/>
              <a:gd name="connsiteY1" fmla="*/ 45288 h 45288"/>
              <a:gd name="connsiteX2" fmla="*/ 7645 w 11557"/>
              <a:gd name="connsiteY2" fmla="*/ 14681 h 45288"/>
              <a:gd name="connsiteX3" fmla="*/ 5410 w 11557"/>
              <a:gd name="connsiteY3" fmla="*/ 0 h 45288"/>
              <a:gd name="connsiteX4" fmla="*/ 10756 w 11557"/>
              <a:gd name="connsiteY4" fmla="*/ 17360 h 45288"/>
              <a:gd name="connsiteX5" fmla="*/ 11557 w 11557"/>
              <a:gd name="connsiteY5" fmla="*/ 25717 h 452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11557" h="45288">
                <a:moveTo>
                  <a:pt x="11557" y="25717"/>
                </a:moveTo>
                <a:cubicBezTo>
                  <a:pt x="11557" y="25717"/>
                  <a:pt x="10845" y="39242"/>
                  <a:pt x="0" y="45288"/>
                </a:cubicBezTo>
                <a:cubicBezTo>
                  <a:pt x="0" y="45288"/>
                  <a:pt x="12801" y="32486"/>
                  <a:pt x="7645" y="14681"/>
                </a:cubicBezTo>
                <a:cubicBezTo>
                  <a:pt x="7645" y="14681"/>
                  <a:pt x="3009" y="11823"/>
                  <a:pt x="5410" y="0"/>
                </a:cubicBezTo>
                <a:cubicBezTo>
                  <a:pt x="5410" y="0"/>
                  <a:pt x="4800" y="10591"/>
                  <a:pt x="10756" y="17360"/>
                </a:cubicBezTo>
                <a:cubicBezTo>
                  <a:pt x="10756" y="17360"/>
                  <a:pt x="12801" y="20561"/>
                  <a:pt x="11557" y="25717"/>
                </a:cubicBezTo>
              </a:path>
            </a:pathLst>
          </a:custGeom>
          <a:solidFill>
            <a:srgbClr val="dca58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37567" y="4400330"/>
            <a:ext cx="4673" cy="14020"/>
          </a:xfrm>
          <a:custGeom>
            <a:avLst/>
            <a:gdLst>
              <a:gd name="connsiteX0" fmla="*/ 3327 w 4673"/>
              <a:gd name="connsiteY0" fmla="*/ 0 h 14020"/>
              <a:gd name="connsiteX1" fmla="*/ 0 w 4673"/>
              <a:gd name="connsiteY1" fmla="*/ 14020 h 14020"/>
              <a:gd name="connsiteX2" fmla="*/ 4673 w 4673"/>
              <a:gd name="connsiteY2" fmla="*/ 393 h 14020"/>
              <a:gd name="connsiteX3" fmla="*/ 3327 w 4673"/>
              <a:gd name="connsiteY3" fmla="*/ 0 h 1402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673" h="14020">
                <a:moveTo>
                  <a:pt x="3327" y="0"/>
                </a:moveTo>
                <a:cubicBezTo>
                  <a:pt x="3327" y="0"/>
                  <a:pt x="2933" y="8407"/>
                  <a:pt x="0" y="14020"/>
                </a:cubicBezTo>
                <a:cubicBezTo>
                  <a:pt x="0" y="14020"/>
                  <a:pt x="1994" y="10680"/>
                  <a:pt x="4673" y="393"/>
                </a:cubicBezTo>
                <a:lnTo>
                  <a:pt x="3327" y="0"/>
                </a:lnTo>
              </a:path>
            </a:pathLst>
          </a:custGeom>
          <a:solidFill>
            <a:srgbClr val="4d331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4848" y="4424893"/>
            <a:ext cx="27495" cy="14274"/>
          </a:xfrm>
          <a:custGeom>
            <a:avLst/>
            <a:gdLst>
              <a:gd name="connsiteX0" fmla="*/ 27495 w 27495"/>
              <a:gd name="connsiteY0" fmla="*/ 0 h 14274"/>
              <a:gd name="connsiteX1" fmla="*/ 11468 w 27495"/>
              <a:gd name="connsiteY1" fmla="*/ 3009 h 14274"/>
              <a:gd name="connsiteX2" fmla="*/ 0 w 27495"/>
              <a:gd name="connsiteY2" fmla="*/ 14274 h 14274"/>
              <a:gd name="connsiteX3" fmla="*/ 8470 w 27495"/>
              <a:gd name="connsiteY3" fmla="*/ 1803 h 14274"/>
              <a:gd name="connsiteX4" fmla="*/ 14274 w 27495"/>
              <a:gd name="connsiteY4" fmla="*/ 2463 h 14274"/>
              <a:gd name="connsiteX5" fmla="*/ 27495 w 27495"/>
              <a:gd name="connsiteY5" fmla="*/ 0 h 1427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27495" h="14274">
                <a:moveTo>
                  <a:pt x="27495" y="0"/>
                </a:moveTo>
                <a:cubicBezTo>
                  <a:pt x="27495" y="0"/>
                  <a:pt x="23088" y="6210"/>
                  <a:pt x="11468" y="3009"/>
                </a:cubicBezTo>
                <a:cubicBezTo>
                  <a:pt x="11468" y="3009"/>
                  <a:pt x="2603" y="-215"/>
                  <a:pt x="0" y="14274"/>
                </a:cubicBezTo>
                <a:cubicBezTo>
                  <a:pt x="0" y="14274"/>
                  <a:pt x="203" y="3606"/>
                  <a:pt x="8470" y="1803"/>
                </a:cubicBezTo>
                <a:cubicBezTo>
                  <a:pt x="8470" y="1803"/>
                  <a:pt x="10401" y="1066"/>
                  <a:pt x="14274" y="2463"/>
                </a:cubicBezTo>
                <a:cubicBezTo>
                  <a:pt x="14274" y="2463"/>
                  <a:pt x="21615" y="4940"/>
                  <a:pt x="27495" y="0"/>
                </a:cubicBezTo>
              </a:path>
            </a:pathLst>
          </a:custGeom>
          <a:solidFill>
            <a:srgbClr val="4d331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1828" y="4448995"/>
            <a:ext cx="3987" cy="18249"/>
          </a:xfrm>
          <a:custGeom>
            <a:avLst/>
            <a:gdLst>
              <a:gd name="connsiteX0" fmla="*/ 2222 w 3987"/>
              <a:gd name="connsiteY0" fmla="*/ 0 h 18249"/>
              <a:gd name="connsiteX1" fmla="*/ 3886 w 3987"/>
              <a:gd name="connsiteY1" fmla="*/ 4292 h 18249"/>
              <a:gd name="connsiteX2" fmla="*/ 3327 w 3987"/>
              <a:gd name="connsiteY2" fmla="*/ 12572 h 18249"/>
              <a:gd name="connsiteX3" fmla="*/ 3987 w 3987"/>
              <a:gd name="connsiteY3" fmla="*/ 18249 h 18249"/>
              <a:gd name="connsiteX4" fmla="*/ 0 w 3987"/>
              <a:gd name="connsiteY4" fmla="*/ 11531 h 18249"/>
              <a:gd name="connsiteX5" fmla="*/ 2222 w 3987"/>
              <a:gd name="connsiteY5" fmla="*/ 0 h 1824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3987" h="18249">
                <a:moveTo>
                  <a:pt x="2222" y="0"/>
                </a:moveTo>
                <a:cubicBezTo>
                  <a:pt x="2222" y="0"/>
                  <a:pt x="3327" y="2095"/>
                  <a:pt x="3886" y="4292"/>
                </a:cubicBezTo>
                <a:cubicBezTo>
                  <a:pt x="3886" y="4292"/>
                  <a:pt x="1994" y="9435"/>
                  <a:pt x="3327" y="12572"/>
                </a:cubicBezTo>
                <a:lnTo>
                  <a:pt x="3987" y="18249"/>
                </a:lnTo>
                <a:cubicBezTo>
                  <a:pt x="3987" y="18249"/>
                  <a:pt x="889" y="17195"/>
                  <a:pt x="0" y="11531"/>
                </a:cubicBezTo>
                <a:cubicBezTo>
                  <a:pt x="0" y="11531"/>
                  <a:pt x="-4229" y="-3568"/>
                  <a:pt x="2222" y="0"/>
                </a:cubicBez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3692" y="4453271"/>
            <a:ext cx="1866" cy="11214"/>
          </a:xfrm>
          <a:custGeom>
            <a:avLst/>
            <a:gdLst>
              <a:gd name="connsiteX0" fmla="*/ 0 w 1866"/>
              <a:gd name="connsiteY0" fmla="*/ 0 h 11214"/>
              <a:gd name="connsiteX1" fmla="*/ 533 w 1866"/>
              <a:gd name="connsiteY1" fmla="*/ 7213 h 11214"/>
              <a:gd name="connsiteX2" fmla="*/ 1866 w 1866"/>
              <a:gd name="connsiteY2" fmla="*/ 11214 h 11214"/>
              <a:gd name="connsiteX3" fmla="*/ 0 w 1866"/>
              <a:gd name="connsiteY3" fmla="*/ 0 h 1121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866" h="11214">
                <a:moveTo>
                  <a:pt x="0" y="0"/>
                </a:moveTo>
                <a:cubicBezTo>
                  <a:pt x="0" y="0"/>
                  <a:pt x="-1879" y="-800"/>
                  <a:pt x="533" y="7213"/>
                </a:cubicBezTo>
                <a:lnTo>
                  <a:pt x="1866" y="11214"/>
                </a:lnTo>
                <a:lnTo>
                  <a:pt x="0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6713" y="4455677"/>
            <a:ext cx="11569" cy="20472"/>
          </a:xfrm>
          <a:custGeom>
            <a:avLst/>
            <a:gdLst>
              <a:gd name="connsiteX0" fmla="*/ 0 w 11569"/>
              <a:gd name="connsiteY0" fmla="*/ 4813 h 20472"/>
              <a:gd name="connsiteX1" fmla="*/ 11569 w 11569"/>
              <a:gd name="connsiteY1" fmla="*/ 20472 h 20472"/>
              <a:gd name="connsiteX2" fmla="*/ 355 w 11569"/>
              <a:gd name="connsiteY2" fmla="*/ 0 h 20472"/>
              <a:gd name="connsiteX3" fmla="*/ 0 w 11569"/>
              <a:gd name="connsiteY3" fmla="*/ 4813 h 204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1569" h="20472">
                <a:moveTo>
                  <a:pt x="0" y="4813"/>
                </a:moveTo>
                <a:cubicBezTo>
                  <a:pt x="0" y="4813"/>
                  <a:pt x="-711" y="16192"/>
                  <a:pt x="11569" y="20472"/>
                </a:cubicBezTo>
                <a:cubicBezTo>
                  <a:pt x="11569" y="20472"/>
                  <a:pt x="711" y="16370"/>
                  <a:pt x="355" y="0"/>
                </a:cubicBezTo>
                <a:lnTo>
                  <a:pt x="0" y="4813"/>
                </a:lnTo>
              </a:path>
            </a:pathLst>
          </a:custGeom>
          <a:solidFill>
            <a:srgbClr val="dca58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19398" y="4518979"/>
            <a:ext cx="20231" cy="19951"/>
          </a:xfrm>
          <a:custGeom>
            <a:avLst/>
            <a:gdLst>
              <a:gd name="connsiteX0" fmla="*/ 0 w 20231"/>
              <a:gd name="connsiteY0" fmla="*/ 0 h 19951"/>
              <a:gd name="connsiteX1" fmla="*/ 13258 w 20231"/>
              <a:gd name="connsiteY1" fmla="*/ 10147 h 19951"/>
              <a:gd name="connsiteX2" fmla="*/ 20230 w 20231"/>
              <a:gd name="connsiteY2" fmla="*/ 19951 h 19951"/>
              <a:gd name="connsiteX3" fmla="*/ 0 w 20231"/>
              <a:gd name="connsiteY3" fmla="*/ 0 h 199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0231" h="19951">
                <a:moveTo>
                  <a:pt x="0" y="0"/>
                </a:moveTo>
                <a:cubicBezTo>
                  <a:pt x="0" y="0"/>
                  <a:pt x="7073" y="2501"/>
                  <a:pt x="13258" y="10147"/>
                </a:cubicBezTo>
                <a:cubicBezTo>
                  <a:pt x="13258" y="10147"/>
                  <a:pt x="18440" y="16357"/>
                  <a:pt x="20230" y="19951"/>
                </a:cubicBezTo>
                <a:cubicBezTo>
                  <a:pt x="20230" y="19951"/>
                  <a:pt x="13449" y="3543"/>
                  <a:pt x="0" y="0"/>
                </a:cubicBezTo>
              </a:path>
            </a:pathLst>
          </a:custGeom>
          <a:solidFill>
            <a:srgbClr val="e0e1e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99637" y="4518779"/>
            <a:ext cx="20243" cy="19939"/>
          </a:xfrm>
          <a:custGeom>
            <a:avLst/>
            <a:gdLst>
              <a:gd name="connsiteX0" fmla="*/ 20243 w 20243"/>
              <a:gd name="connsiteY0" fmla="*/ 0 h 19939"/>
              <a:gd name="connsiteX1" fmla="*/ 6984 w 20243"/>
              <a:gd name="connsiteY1" fmla="*/ 10134 h 19939"/>
              <a:gd name="connsiteX2" fmla="*/ 0 w 20243"/>
              <a:gd name="connsiteY2" fmla="*/ 19939 h 19939"/>
              <a:gd name="connsiteX3" fmla="*/ 20243 w 20243"/>
              <a:gd name="connsiteY3" fmla="*/ 0 h 1993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0243" h="19939">
                <a:moveTo>
                  <a:pt x="20243" y="0"/>
                </a:moveTo>
                <a:cubicBezTo>
                  <a:pt x="20243" y="0"/>
                  <a:pt x="13169" y="2489"/>
                  <a:pt x="6984" y="10134"/>
                </a:cubicBezTo>
                <a:cubicBezTo>
                  <a:pt x="6984" y="10134"/>
                  <a:pt x="1790" y="16357"/>
                  <a:pt x="0" y="19939"/>
                </a:cubicBezTo>
                <a:cubicBezTo>
                  <a:pt x="0" y="19939"/>
                  <a:pt x="6807" y="3530"/>
                  <a:pt x="20243" y="0"/>
                </a:cubicBezTo>
              </a:path>
            </a:pathLst>
          </a:custGeom>
          <a:solidFill>
            <a:srgbClr val="e0e1e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67276" y="4527251"/>
            <a:ext cx="45237" cy="84226"/>
          </a:xfrm>
          <a:custGeom>
            <a:avLst/>
            <a:gdLst>
              <a:gd name="connsiteX0" fmla="*/ 0 w 45237"/>
              <a:gd name="connsiteY0" fmla="*/ 393 h 84226"/>
              <a:gd name="connsiteX1" fmla="*/ 45237 w 45237"/>
              <a:gd name="connsiteY1" fmla="*/ 84226 h 84226"/>
              <a:gd name="connsiteX2" fmla="*/ 622 w 45237"/>
              <a:gd name="connsiteY2" fmla="*/ 0 h 84226"/>
              <a:gd name="connsiteX3" fmla="*/ 0 w 45237"/>
              <a:gd name="connsiteY3" fmla="*/ 393 h 8422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237" h="84226">
                <a:moveTo>
                  <a:pt x="0" y="393"/>
                </a:moveTo>
                <a:cubicBezTo>
                  <a:pt x="0" y="393"/>
                  <a:pt x="19430" y="56629"/>
                  <a:pt x="45237" y="84226"/>
                </a:cubicBezTo>
                <a:cubicBezTo>
                  <a:pt x="45237" y="84226"/>
                  <a:pt x="15925" y="45377"/>
                  <a:pt x="622" y="0"/>
                </a:cubicBezTo>
                <a:lnTo>
                  <a:pt x="0" y="393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67277" y="4518846"/>
            <a:ext cx="13335" cy="8801"/>
          </a:xfrm>
          <a:custGeom>
            <a:avLst/>
            <a:gdLst>
              <a:gd name="connsiteX0" fmla="*/ 0 w 13335"/>
              <a:gd name="connsiteY0" fmla="*/ 8801 h 8801"/>
              <a:gd name="connsiteX1" fmla="*/ 13335 w 13335"/>
              <a:gd name="connsiteY1" fmla="*/ 965 h 8801"/>
              <a:gd name="connsiteX2" fmla="*/ 11620 w 13335"/>
              <a:gd name="connsiteY2" fmla="*/ 0 h 8801"/>
              <a:gd name="connsiteX3" fmla="*/ 0 w 13335"/>
              <a:gd name="connsiteY3" fmla="*/ 8801 h 880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3335" h="8801">
                <a:moveTo>
                  <a:pt x="0" y="8801"/>
                </a:moveTo>
                <a:lnTo>
                  <a:pt x="13335" y="965"/>
                </a:lnTo>
                <a:lnTo>
                  <a:pt x="11620" y="0"/>
                </a:lnTo>
                <a:lnTo>
                  <a:pt x="0" y="8801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71095" y="4510824"/>
            <a:ext cx="11302" cy="9359"/>
          </a:xfrm>
          <a:custGeom>
            <a:avLst/>
            <a:gdLst>
              <a:gd name="connsiteX0" fmla="*/ 9144 w 11302"/>
              <a:gd name="connsiteY0" fmla="*/ 9359 h 9359"/>
              <a:gd name="connsiteX1" fmla="*/ 11302 w 11302"/>
              <a:gd name="connsiteY1" fmla="*/ 8127 h 9359"/>
              <a:gd name="connsiteX2" fmla="*/ 0 w 11302"/>
              <a:gd name="connsiteY2" fmla="*/ 0 h 9359"/>
              <a:gd name="connsiteX3" fmla="*/ 9144 w 11302"/>
              <a:gd name="connsiteY3" fmla="*/ 9359 h 935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1302" h="9359">
                <a:moveTo>
                  <a:pt x="9144" y="9359"/>
                </a:moveTo>
                <a:lnTo>
                  <a:pt x="11302" y="8127"/>
                </a:lnTo>
                <a:lnTo>
                  <a:pt x="0" y="0"/>
                </a:lnTo>
                <a:lnTo>
                  <a:pt x="9144" y="9359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27215" y="4527923"/>
            <a:ext cx="45377" cy="85204"/>
          </a:xfrm>
          <a:custGeom>
            <a:avLst/>
            <a:gdLst>
              <a:gd name="connsiteX0" fmla="*/ 45377 w 45377"/>
              <a:gd name="connsiteY0" fmla="*/ 406 h 85204"/>
              <a:gd name="connsiteX1" fmla="*/ 0 w 45377"/>
              <a:gd name="connsiteY1" fmla="*/ 85204 h 85204"/>
              <a:gd name="connsiteX2" fmla="*/ 44450 w 45377"/>
              <a:gd name="connsiteY2" fmla="*/ 0 h 85204"/>
              <a:gd name="connsiteX3" fmla="*/ 45377 w 45377"/>
              <a:gd name="connsiteY3" fmla="*/ 406 h 8520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377" h="85204">
                <a:moveTo>
                  <a:pt x="45377" y="406"/>
                </a:moveTo>
                <a:cubicBezTo>
                  <a:pt x="45377" y="406"/>
                  <a:pt x="25095" y="57721"/>
                  <a:pt x="0" y="85204"/>
                </a:cubicBezTo>
                <a:cubicBezTo>
                  <a:pt x="0" y="85204"/>
                  <a:pt x="29146" y="45377"/>
                  <a:pt x="44450" y="0"/>
                </a:cubicBezTo>
                <a:lnTo>
                  <a:pt x="45377" y="406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8832" y="4519636"/>
            <a:ext cx="13766" cy="8699"/>
          </a:xfrm>
          <a:custGeom>
            <a:avLst/>
            <a:gdLst>
              <a:gd name="connsiteX0" fmla="*/ 0 w 13766"/>
              <a:gd name="connsiteY0" fmla="*/ 901 h 8699"/>
              <a:gd name="connsiteX1" fmla="*/ 13766 w 13766"/>
              <a:gd name="connsiteY1" fmla="*/ 8699 h 8699"/>
              <a:gd name="connsiteX2" fmla="*/ 1244 w 13766"/>
              <a:gd name="connsiteY2" fmla="*/ 0 h 8699"/>
              <a:gd name="connsiteX3" fmla="*/ 0 w 13766"/>
              <a:gd name="connsiteY3" fmla="*/ 901 h 86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3766" h="8699">
                <a:moveTo>
                  <a:pt x="0" y="901"/>
                </a:moveTo>
                <a:lnTo>
                  <a:pt x="13766" y="8699"/>
                </a:lnTo>
                <a:lnTo>
                  <a:pt x="1244" y="0"/>
                </a:lnTo>
                <a:lnTo>
                  <a:pt x="0" y="901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7346" y="4511770"/>
            <a:ext cx="10985" cy="9220"/>
          </a:xfrm>
          <a:custGeom>
            <a:avLst/>
            <a:gdLst>
              <a:gd name="connsiteX0" fmla="*/ 0 w 10985"/>
              <a:gd name="connsiteY0" fmla="*/ 8127 h 9220"/>
              <a:gd name="connsiteX1" fmla="*/ 2501 w 10985"/>
              <a:gd name="connsiteY1" fmla="*/ 9219 h 9220"/>
              <a:gd name="connsiteX2" fmla="*/ 10985 w 10985"/>
              <a:gd name="connsiteY2" fmla="*/ 0 h 9220"/>
              <a:gd name="connsiteX3" fmla="*/ 0 w 10985"/>
              <a:gd name="connsiteY3" fmla="*/ 8127 h 922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985" h="9220">
                <a:moveTo>
                  <a:pt x="0" y="8127"/>
                </a:moveTo>
                <a:lnTo>
                  <a:pt x="2501" y="9219"/>
                </a:lnTo>
                <a:lnTo>
                  <a:pt x="10985" y="0"/>
                </a:lnTo>
                <a:lnTo>
                  <a:pt x="0" y="8127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2992" y="2067553"/>
            <a:ext cx="5257" cy="24206"/>
          </a:xfrm>
          <a:custGeom>
            <a:avLst/>
            <a:gdLst>
              <a:gd name="connsiteX0" fmla="*/ 3924 w 5257"/>
              <a:gd name="connsiteY0" fmla="*/ 0 h 24206"/>
              <a:gd name="connsiteX1" fmla="*/ 5257 w 5257"/>
              <a:gd name="connsiteY1" fmla="*/ 12547 h 24206"/>
              <a:gd name="connsiteX2" fmla="*/ 0 w 5257"/>
              <a:gd name="connsiteY2" fmla="*/ 24206 h 24206"/>
              <a:gd name="connsiteX3" fmla="*/ 3924 w 5257"/>
              <a:gd name="connsiteY3" fmla="*/ 0 h 2420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5257" h="24206">
                <a:moveTo>
                  <a:pt x="3924" y="0"/>
                </a:moveTo>
                <a:cubicBezTo>
                  <a:pt x="3924" y="0"/>
                  <a:pt x="9258" y="1333"/>
                  <a:pt x="5257" y="12547"/>
                </a:cubicBezTo>
                <a:cubicBezTo>
                  <a:pt x="5257" y="12547"/>
                  <a:pt x="3479" y="21005"/>
                  <a:pt x="0" y="24206"/>
                </a:cubicBezTo>
                <a:lnTo>
                  <a:pt x="3924" y="0"/>
                </a:ln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78696" y="2017051"/>
            <a:ext cx="61404" cy="59134"/>
          </a:xfrm>
          <a:custGeom>
            <a:avLst/>
            <a:gdLst>
              <a:gd name="connsiteX0" fmla="*/ 61404 w 61404"/>
              <a:gd name="connsiteY0" fmla="*/ 4600 h 59134"/>
              <a:gd name="connsiteX1" fmla="*/ 56870 w 61404"/>
              <a:gd name="connsiteY1" fmla="*/ 17948 h 59134"/>
              <a:gd name="connsiteX2" fmla="*/ 36588 w 61404"/>
              <a:gd name="connsiteY2" fmla="*/ 25276 h 59134"/>
              <a:gd name="connsiteX3" fmla="*/ 15494 w 61404"/>
              <a:gd name="connsiteY3" fmla="*/ 32883 h 59134"/>
              <a:gd name="connsiteX4" fmla="*/ 6413 w 61404"/>
              <a:gd name="connsiteY4" fmla="*/ 43297 h 59134"/>
              <a:gd name="connsiteX5" fmla="*/ 6680 w 61404"/>
              <a:gd name="connsiteY5" fmla="*/ 59134 h 59134"/>
              <a:gd name="connsiteX6" fmla="*/ 2146 w 61404"/>
              <a:gd name="connsiteY6" fmla="*/ 54409 h 59134"/>
              <a:gd name="connsiteX7" fmla="*/ 0 w 61404"/>
              <a:gd name="connsiteY7" fmla="*/ 33340 h 59134"/>
              <a:gd name="connsiteX8" fmla="*/ 28841 w 61404"/>
              <a:gd name="connsiteY8" fmla="*/ 1400 h 59134"/>
              <a:gd name="connsiteX9" fmla="*/ 61404 w 61404"/>
              <a:gd name="connsiteY9" fmla="*/ 4600 h 5913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61404" h="59134">
                <a:moveTo>
                  <a:pt x="61404" y="4600"/>
                </a:moveTo>
                <a:lnTo>
                  <a:pt x="56870" y="17948"/>
                </a:lnTo>
                <a:cubicBezTo>
                  <a:pt x="56870" y="17948"/>
                  <a:pt x="44589" y="12601"/>
                  <a:pt x="36588" y="25276"/>
                </a:cubicBezTo>
                <a:cubicBezTo>
                  <a:pt x="36588" y="25276"/>
                  <a:pt x="33908" y="36629"/>
                  <a:pt x="15494" y="32883"/>
                </a:cubicBezTo>
                <a:cubicBezTo>
                  <a:pt x="15494" y="32883"/>
                  <a:pt x="7759" y="32616"/>
                  <a:pt x="6413" y="43297"/>
                </a:cubicBezTo>
                <a:lnTo>
                  <a:pt x="6680" y="59134"/>
                </a:lnTo>
                <a:cubicBezTo>
                  <a:pt x="6680" y="59134"/>
                  <a:pt x="5969" y="57724"/>
                  <a:pt x="2146" y="54409"/>
                </a:cubicBezTo>
                <a:cubicBezTo>
                  <a:pt x="2146" y="54409"/>
                  <a:pt x="-1447" y="46358"/>
                  <a:pt x="0" y="33340"/>
                </a:cubicBezTo>
                <a:cubicBezTo>
                  <a:pt x="0" y="33340"/>
                  <a:pt x="5080" y="5400"/>
                  <a:pt x="28841" y="1400"/>
                </a:cubicBezTo>
                <a:cubicBezTo>
                  <a:pt x="28841" y="1400"/>
                  <a:pt x="48323" y="-3400"/>
                  <a:pt x="61404" y="4600"/>
                </a:cubicBezTo>
              </a:path>
            </a:pathLst>
          </a:custGeom>
          <a:solidFill>
            <a:srgbClr val="32090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35564" y="2021655"/>
            <a:ext cx="25193" cy="54051"/>
          </a:xfrm>
          <a:custGeom>
            <a:avLst/>
            <a:gdLst>
              <a:gd name="connsiteX0" fmla="*/ 1333 w 25193"/>
              <a:gd name="connsiteY0" fmla="*/ 14147 h 54051"/>
              <a:gd name="connsiteX1" fmla="*/ 12801 w 25193"/>
              <a:gd name="connsiteY1" fmla="*/ 30149 h 54051"/>
              <a:gd name="connsiteX2" fmla="*/ 18148 w 25193"/>
              <a:gd name="connsiteY2" fmla="*/ 47510 h 54051"/>
              <a:gd name="connsiteX3" fmla="*/ 19608 w 25193"/>
              <a:gd name="connsiteY3" fmla="*/ 54051 h 54051"/>
              <a:gd name="connsiteX4" fmla="*/ 23228 w 25193"/>
              <a:gd name="connsiteY4" fmla="*/ 47510 h 54051"/>
              <a:gd name="connsiteX5" fmla="*/ 21348 w 25193"/>
              <a:gd name="connsiteY5" fmla="*/ 17335 h 54051"/>
              <a:gd name="connsiteX6" fmla="*/ 4534 w 25193"/>
              <a:gd name="connsiteY6" fmla="*/ 0 h 54051"/>
              <a:gd name="connsiteX7" fmla="*/ 0 w 25193"/>
              <a:gd name="connsiteY7" fmla="*/ 13335 h 54051"/>
              <a:gd name="connsiteX8" fmla="*/ 1333 w 25193"/>
              <a:gd name="connsiteY8" fmla="*/ 14147 h 540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25193" h="54051">
                <a:moveTo>
                  <a:pt x="1333" y="14147"/>
                </a:moveTo>
                <a:cubicBezTo>
                  <a:pt x="1333" y="14147"/>
                  <a:pt x="12281" y="17881"/>
                  <a:pt x="12801" y="30149"/>
                </a:cubicBezTo>
                <a:cubicBezTo>
                  <a:pt x="12801" y="30149"/>
                  <a:pt x="10401" y="41630"/>
                  <a:pt x="18148" y="47510"/>
                </a:cubicBezTo>
                <a:cubicBezTo>
                  <a:pt x="18148" y="47510"/>
                  <a:pt x="18275" y="46037"/>
                  <a:pt x="19608" y="54051"/>
                </a:cubicBezTo>
                <a:cubicBezTo>
                  <a:pt x="19608" y="54051"/>
                  <a:pt x="20815" y="47510"/>
                  <a:pt x="23228" y="47510"/>
                </a:cubicBezTo>
                <a:cubicBezTo>
                  <a:pt x="23228" y="47510"/>
                  <a:pt x="29095" y="30416"/>
                  <a:pt x="21348" y="17335"/>
                </a:cubicBezTo>
                <a:cubicBezTo>
                  <a:pt x="21348" y="17335"/>
                  <a:pt x="18681" y="5333"/>
                  <a:pt x="4534" y="0"/>
                </a:cubicBezTo>
                <a:lnTo>
                  <a:pt x="0" y="13335"/>
                </a:lnTo>
                <a:lnTo>
                  <a:pt x="1333" y="14147"/>
                </a:lnTo>
              </a:path>
            </a:pathLst>
          </a:custGeom>
          <a:solidFill>
            <a:srgbClr val="32090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75373" y="2141960"/>
            <a:ext cx="15700" cy="87198"/>
          </a:xfrm>
          <a:custGeom>
            <a:avLst/>
            <a:gdLst>
              <a:gd name="connsiteX0" fmla="*/ 15700 w 15700"/>
              <a:gd name="connsiteY0" fmla="*/ 0 h 87198"/>
              <a:gd name="connsiteX1" fmla="*/ 5730 w 15700"/>
              <a:gd name="connsiteY1" fmla="*/ 86131 h 87198"/>
              <a:gd name="connsiteX2" fmla="*/ 3254 w 15700"/>
              <a:gd name="connsiteY2" fmla="*/ 87198 h 87198"/>
              <a:gd name="connsiteX3" fmla="*/ 15700 w 15700"/>
              <a:gd name="connsiteY3" fmla="*/ 0 h 871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5700" h="87198">
                <a:moveTo>
                  <a:pt x="15700" y="0"/>
                </a:moveTo>
                <a:cubicBezTo>
                  <a:pt x="15700" y="0"/>
                  <a:pt x="-6715" y="43421"/>
                  <a:pt x="5730" y="86131"/>
                </a:cubicBezTo>
                <a:lnTo>
                  <a:pt x="3254" y="87198"/>
                </a:lnTo>
                <a:cubicBezTo>
                  <a:pt x="3254" y="87198"/>
                  <a:pt x="-9572" y="46621"/>
                  <a:pt x="15700" y="0"/>
                </a:cubicBez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46767" y="2140794"/>
            <a:ext cx="15681" cy="86156"/>
          </a:xfrm>
          <a:custGeom>
            <a:avLst/>
            <a:gdLst>
              <a:gd name="connsiteX0" fmla="*/ 0 w 15681"/>
              <a:gd name="connsiteY0" fmla="*/ 0 h 86156"/>
              <a:gd name="connsiteX1" fmla="*/ 9652 w 15681"/>
              <a:gd name="connsiteY1" fmla="*/ 85305 h 86156"/>
              <a:gd name="connsiteX2" fmla="*/ 12407 w 15681"/>
              <a:gd name="connsiteY2" fmla="*/ 86156 h 86156"/>
              <a:gd name="connsiteX3" fmla="*/ 0 w 15681"/>
              <a:gd name="connsiteY3" fmla="*/ 0 h 861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5681" h="86156">
                <a:moveTo>
                  <a:pt x="0" y="0"/>
                </a:moveTo>
                <a:cubicBezTo>
                  <a:pt x="0" y="0"/>
                  <a:pt x="22110" y="42608"/>
                  <a:pt x="9652" y="85305"/>
                </a:cubicBezTo>
                <a:lnTo>
                  <a:pt x="12407" y="86156"/>
                </a:lnTo>
                <a:cubicBezTo>
                  <a:pt x="12407" y="86156"/>
                  <a:pt x="25273" y="46608"/>
                  <a:pt x="0" y="0"/>
                </a:cubicBez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5244" y="2074940"/>
            <a:ext cx="1866" cy="11214"/>
          </a:xfrm>
          <a:custGeom>
            <a:avLst/>
            <a:gdLst>
              <a:gd name="connsiteX0" fmla="*/ 1866 w 1866"/>
              <a:gd name="connsiteY0" fmla="*/ 0 h 11214"/>
              <a:gd name="connsiteX1" fmla="*/ 1333 w 1866"/>
              <a:gd name="connsiteY1" fmla="*/ 7213 h 11214"/>
              <a:gd name="connsiteX2" fmla="*/ 0 w 1866"/>
              <a:gd name="connsiteY2" fmla="*/ 11214 h 11214"/>
              <a:gd name="connsiteX3" fmla="*/ 1866 w 1866"/>
              <a:gd name="connsiteY3" fmla="*/ 0 h 1121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866" h="11214">
                <a:moveTo>
                  <a:pt x="1866" y="0"/>
                </a:moveTo>
                <a:cubicBezTo>
                  <a:pt x="1866" y="0"/>
                  <a:pt x="3733" y="-800"/>
                  <a:pt x="1333" y="7213"/>
                </a:cubicBezTo>
                <a:lnTo>
                  <a:pt x="0" y="11214"/>
                </a:lnTo>
                <a:lnTo>
                  <a:pt x="1866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5462" y="2035803"/>
            <a:ext cx="51435" cy="42608"/>
          </a:xfrm>
          <a:custGeom>
            <a:avLst/>
            <a:gdLst>
              <a:gd name="connsiteX0" fmla="*/ 51435 w 51435"/>
              <a:gd name="connsiteY0" fmla="*/ 0 h 42608"/>
              <a:gd name="connsiteX1" fmla="*/ 29895 w 51435"/>
              <a:gd name="connsiteY1" fmla="*/ 5956 h 42608"/>
              <a:gd name="connsiteX2" fmla="*/ 23672 w 51435"/>
              <a:gd name="connsiteY2" fmla="*/ 13246 h 42608"/>
              <a:gd name="connsiteX3" fmla="*/ 9436 w 51435"/>
              <a:gd name="connsiteY3" fmla="*/ 13779 h 42608"/>
              <a:gd name="connsiteX4" fmla="*/ 190 w 51435"/>
              <a:gd name="connsiteY4" fmla="*/ 21615 h 42608"/>
              <a:gd name="connsiteX5" fmla="*/ 0 w 51435"/>
              <a:gd name="connsiteY5" fmla="*/ 37274 h 42608"/>
              <a:gd name="connsiteX6" fmla="*/ 1434 w 51435"/>
              <a:gd name="connsiteY6" fmla="*/ 42608 h 42608"/>
              <a:gd name="connsiteX7" fmla="*/ 16560 w 51435"/>
              <a:gd name="connsiteY7" fmla="*/ 21615 h 42608"/>
              <a:gd name="connsiteX8" fmla="*/ 34886 w 51435"/>
              <a:gd name="connsiteY8" fmla="*/ 10223 h 42608"/>
              <a:gd name="connsiteX9" fmla="*/ 51435 w 51435"/>
              <a:gd name="connsiteY9" fmla="*/ 0 h 4260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51435" h="42608">
                <a:moveTo>
                  <a:pt x="51435" y="0"/>
                </a:moveTo>
                <a:cubicBezTo>
                  <a:pt x="51435" y="0"/>
                  <a:pt x="41109" y="-6324"/>
                  <a:pt x="29895" y="5956"/>
                </a:cubicBezTo>
                <a:cubicBezTo>
                  <a:pt x="29895" y="5956"/>
                  <a:pt x="28308" y="11468"/>
                  <a:pt x="23672" y="13246"/>
                </a:cubicBezTo>
                <a:cubicBezTo>
                  <a:pt x="23672" y="13246"/>
                  <a:pt x="17614" y="16090"/>
                  <a:pt x="9436" y="13779"/>
                </a:cubicBezTo>
                <a:cubicBezTo>
                  <a:pt x="9436" y="13779"/>
                  <a:pt x="3200" y="12179"/>
                  <a:pt x="190" y="21615"/>
                </a:cubicBezTo>
                <a:cubicBezTo>
                  <a:pt x="190" y="21615"/>
                  <a:pt x="-1765" y="30873"/>
                  <a:pt x="0" y="37274"/>
                </a:cubicBezTo>
                <a:cubicBezTo>
                  <a:pt x="0" y="37274"/>
                  <a:pt x="1244" y="41008"/>
                  <a:pt x="1434" y="42608"/>
                </a:cubicBezTo>
                <a:cubicBezTo>
                  <a:pt x="1434" y="42608"/>
                  <a:pt x="3924" y="25704"/>
                  <a:pt x="16560" y="21615"/>
                </a:cubicBezTo>
                <a:cubicBezTo>
                  <a:pt x="16560" y="21615"/>
                  <a:pt x="30962" y="18046"/>
                  <a:pt x="34886" y="10223"/>
                </a:cubicBezTo>
                <a:cubicBezTo>
                  <a:pt x="34886" y="10223"/>
                  <a:pt x="41998" y="-1003"/>
                  <a:pt x="51435" y="0"/>
                </a:cubicBezTo>
              </a:path>
            </a:pathLst>
          </a:custGeom>
          <a:solidFill>
            <a:srgbClr val="dca58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42954" y="2051806"/>
            <a:ext cx="11557" cy="45288"/>
          </a:xfrm>
          <a:custGeom>
            <a:avLst/>
            <a:gdLst>
              <a:gd name="connsiteX0" fmla="*/ 11557 w 11557"/>
              <a:gd name="connsiteY0" fmla="*/ 25717 h 45288"/>
              <a:gd name="connsiteX1" fmla="*/ 0 w 11557"/>
              <a:gd name="connsiteY1" fmla="*/ 45288 h 45288"/>
              <a:gd name="connsiteX2" fmla="*/ 7645 w 11557"/>
              <a:gd name="connsiteY2" fmla="*/ 14681 h 45288"/>
              <a:gd name="connsiteX3" fmla="*/ 5410 w 11557"/>
              <a:gd name="connsiteY3" fmla="*/ 0 h 45288"/>
              <a:gd name="connsiteX4" fmla="*/ 10756 w 11557"/>
              <a:gd name="connsiteY4" fmla="*/ 17360 h 45288"/>
              <a:gd name="connsiteX5" fmla="*/ 11557 w 11557"/>
              <a:gd name="connsiteY5" fmla="*/ 25717 h 452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11557" h="45288">
                <a:moveTo>
                  <a:pt x="11557" y="25717"/>
                </a:moveTo>
                <a:cubicBezTo>
                  <a:pt x="11557" y="25717"/>
                  <a:pt x="10845" y="39242"/>
                  <a:pt x="0" y="45288"/>
                </a:cubicBezTo>
                <a:cubicBezTo>
                  <a:pt x="0" y="45288"/>
                  <a:pt x="12801" y="32486"/>
                  <a:pt x="7645" y="14681"/>
                </a:cubicBezTo>
                <a:cubicBezTo>
                  <a:pt x="7645" y="14681"/>
                  <a:pt x="3009" y="11823"/>
                  <a:pt x="5410" y="0"/>
                </a:cubicBezTo>
                <a:cubicBezTo>
                  <a:pt x="5410" y="0"/>
                  <a:pt x="4800" y="10591"/>
                  <a:pt x="10756" y="17360"/>
                </a:cubicBezTo>
                <a:cubicBezTo>
                  <a:pt x="10756" y="17360"/>
                  <a:pt x="12801" y="20561"/>
                  <a:pt x="11557" y="25717"/>
                </a:cubicBezTo>
              </a:path>
            </a:pathLst>
          </a:custGeom>
          <a:solidFill>
            <a:srgbClr val="dca58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37567" y="2022176"/>
            <a:ext cx="4673" cy="14020"/>
          </a:xfrm>
          <a:custGeom>
            <a:avLst/>
            <a:gdLst>
              <a:gd name="connsiteX0" fmla="*/ 3327 w 4673"/>
              <a:gd name="connsiteY0" fmla="*/ 0 h 14020"/>
              <a:gd name="connsiteX1" fmla="*/ 0 w 4673"/>
              <a:gd name="connsiteY1" fmla="*/ 14020 h 14020"/>
              <a:gd name="connsiteX2" fmla="*/ 4673 w 4673"/>
              <a:gd name="connsiteY2" fmla="*/ 393 h 14020"/>
              <a:gd name="connsiteX3" fmla="*/ 3327 w 4673"/>
              <a:gd name="connsiteY3" fmla="*/ 0 h 1402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673" h="14020">
                <a:moveTo>
                  <a:pt x="3327" y="0"/>
                </a:moveTo>
                <a:cubicBezTo>
                  <a:pt x="3327" y="0"/>
                  <a:pt x="2933" y="8407"/>
                  <a:pt x="0" y="14020"/>
                </a:cubicBezTo>
                <a:cubicBezTo>
                  <a:pt x="0" y="14020"/>
                  <a:pt x="1994" y="10680"/>
                  <a:pt x="4673" y="393"/>
                </a:cubicBezTo>
                <a:lnTo>
                  <a:pt x="3327" y="0"/>
                </a:lnTo>
              </a:path>
            </a:pathLst>
          </a:custGeom>
          <a:solidFill>
            <a:srgbClr val="4d331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4848" y="2046741"/>
            <a:ext cx="27495" cy="14274"/>
          </a:xfrm>
          <a:custGeom>
            <a:avLst/>
            <a:gdLst>
              <a:gd name="connsiteX0" fmla="*/ 27495 w 27495"/>
              <a:gd name="connsiteY0" fmla="*/ 0 h 14274"/>
              <a:gd name="connsiteX1" fmla="*/ 11468 w 27495"/>
              <a:gd name="connsiteY1" fmla="*/ 3009 h 14274"/>
              <a:gd name="connsiteX2" fmla="*/ 0 w 27495"/>
              <a:gd name="connsiteY2" fmla="*/ 14274 h 14274"/>
              <a:gd name="connsiteX3" fmla="*/ 8470 w 27495"/>
              <a:gd name="connsiteY3" fmla="*/ 1803 h 14274"/>
              <a:gd name="connsiteX4" fmla="*/ 14274 w 27495"/>
              <a:gd name="connsiteY4" fmla="*/ 2463 h 14274"/>
              <a:gd name="connsiteX5" fmla="*/ 27495 w 27495"/>
              <a:gd name="connsiteY5" fmla="*/ 0 h 1427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27495" h="14274">
                <a:moveTo>
                  <a:pt x="27495" y="0"/>
                </a:moveTo>
                <a:cubicBezTo>
                  <a:pt x="27495" y="0"/>
                  <a:pt x="23088" y="6210"/>
                  <a:pt x="11468" y="3009"/>
                </a:cubicBezTo>
                <a:cubicBezTo>
                  <a:pt x="11468" y="3009"/>
                  <a:pt x="2603" y="-215"/>
                  <a:pt x="0" y="14274"/>
                </a:cubicBezTo>
                <a:cubicBezTo>
                  <a:pt x="0" y="14274"/>
                  <a:pt x="203" y="3606"/>
                  <a:pt x="8470" y="1803"/>
                </a:cubicBezTo>
                <a:cubicBezTo>
                  <a:pt x="8470" y="1803"/>
                  <a:pt x="10401" y="1066"/>
                  <a:pt x="14274" y="2463"/>
                </a:cubicBezTo>
                <a:cubicBezTo>
                  <a:pt x="14274" y="2463"/>
                  <a:pt x="21615" y="4940"/>
                  <a:pt x="27495" y="0"/>
                </a:cubicBezTo>
              </a:path>
            </a:pathLst>
          </a:custGeom>
          <a:solidFill>
            <a:srgbClr val="4d331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1828" y="2070841"/>
            <a:ext cx="3987" cy="18250"/>
          </a:xfrm>
          <a:custGeom>
            <a:avLst/>
            <a:gdLst>
              <a:gd name="connsiteX0" fmla="*/ 2222 w 3987"/>
              <a:gd name="connsiteY0" fmla="*/ 0 h 18250"/>
              <a:gd name="connsiteX1" fmla="*/ 3886 w 3987"/>
              <a:gd name="connsiteY1" fmla="*/ 4292 h 18250"/>
              <a:gd name="connsiteX2" fmla="*/ 3327 w 3987"/>
              <a:gd name="connsiteY2" fmla="*/ 12573 h 18250"/>
              <a:gd name="connsiteX3" fmla="*/ 3987 w 3987"/>
              <a:gd name="connsiteY3" fmla="*/ 18250 h 18250"/>
              <a:gd name="connsiteX4" fmla="*/ 0 w 3987"/>
              <a:gd name="connsiteY4" fmla="*/ 11531 h 18250"/>
              <a:gd name="connsiteX5" fmla="*/ 2222 w 3987"/>
              <a:gd name="connsiteY5" fmla="*/ 0 h 182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3987" h="18250">
                <a:moveTo>
                  <a:pt x="2222" y="0"/>
                </a:moveTo>
                <a:cubicBezTo>
                  <a:pt x="2222" y="0"/>
                  <a:pt x="3327" y="2095"/>
                  <a:pt x="3886" y="4292"/>
                </a:cubicBezTo>
                <a:cubicBezTo>
                  <a:pt x="3886" y="4292"/>
                  <a:pt x="1994" y="9436"/>
                  <a:pt x="3327" y="12573"/>
                </a:cubicBezTo>
                <a:lnTo>
                  <a:pt x="3987" y="18250"/>
                </a:lnTo>
                <a:cubicBezTo>
                  <a:pt x="3987" y="18250"/>
                  <a:pt x="889" y="17195"/>
                  <a:pt x="0" y="11531"/>
                </a:cubicBezTo>
                <a:cubicBezTo>
                  <a:pt x="0" y="11531"/>
                  <a:pt x="-4229" y="-3568"/>
                  <a:pt x="2222" y="0"/>
                </a:cubicBez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3692" y="2075117"/>
            <a:ext cx="1866" cy="11214"/>
          </a:xfrm>
          <a:custGeom>
            <a:avLst/>
            <a:gdLst>
              <a:gd name="connsiteX0" fmla="*/ 0 w 1866"/>
              <a:gd name="connsiteY0" fmla="*/ 0 h 11214"/>
              <a:gd name="connsiteX1" fmla="*/ 533 w 1866"/>
              <a:gd name="connsiteY1" fmla="*/ 7213 h 11214"/>
              <a:gd name="connsiteX2" fmla="*/ 1866 w 1866"/>
              <a:gd name="connsiteY2" fmla="*/ 11214 h 11214"/>
              <a:gd name="connsiteX3" fmla="*/ 0 w 1866"/>
              <a:gd name="connsiteY3" fmla="*/ 0 h 1121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866" h="11214">
                <a:moveTo>
                  <a:pt x="0" y="0"/>
                </a:moveTo>
                <a:cubicBezTo>
                  <a:pt x="0" y="0"/>
                  <a:pt x="-1879" y="-799"/>
                  <a:pt x="533" y="7213"/>
                </a:cubicBezTo>
                <a:lnTo>
                  <a:pt x="1866" y="11214"/>
                </a:lnTo>
                <a:lnTo>
                  <a:pt x="0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6713" y="2077523"/>
            <a:ext cx="11569" cy="20472"/>
          </a:xfrm>
          <a:custGeom>
            <a:avLst/>
            <a:gdLst>
              <a:gd name="connsiteX0" fmla="*/ 0 w 11569"/>
              <a:gd name="connsiteY0" fmla="*/ 4813 h 20472"/>
              <a:gd name="connsiteX1" fmla="*/ 11569 w 11569"/>
              <a:gd name="connsiteY1" fmla="*/ 20472 h 20472"/>
              <a:gd name="connsiteX2" fmla="*/ 355 w 11569"/>
              <a:gd name="connsiteY2" fmla="*/ 0 h 20472"/>
              <a:gd name="connsiteX3" fmla="*/ 0 w 11569"/>
              <a:gd name="connsiteY3" fmla="*/ 4813 h 204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1569" h="20472">
                <a:moveTo>
                  <a:pt x="0" y="4813"/>
                </a:moveTo>
                <a:cubicBezTo>
                  <a:pt x="0" y="4813"/>
                  <a:pt x="-711" y="16192"/>
                  <a:pt x="11569" y="20472"/>
                </a:cubicBezTo>
                <a:cubicBezTo>
                  <a:pt x="11569" y="20472"/>
                  <a:pt x="711" y="16370"/>
                  <a:pt x="355" y="0"/>
                </a:cubicBezTo>
                <a:lnTo>
                  <a:pt x="0" y="4813"/>
                </a:lnTo>
              </a:path>
            </a:pathLst>
          </a:custGeom>
          <a:solidFill>
            <a:srgbClr val="dca58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19398" y="2140825"/>
            <a:ext cx="20231" cy="19951"/>
          </a:xfrm>
          <a:custGeom>
            <a:avLst/>
            <a:gdLst>
              <a:gd name="connsiteX0" fmla="*/ 0 w 20231"/>
              <a:gd name="connsiteY0" fmla="*/ 0 h 19951"/>
              <a:gd name="connsiteX1" fmla="*/ 13258 w 20231"/>
              <a:gd name="connsiteY1" fmla="*/ 10147 h 19951"/>
              <a:gd name="connsiteX2" fmla="*/ 20230 w 20231"/>
              <a:gd name="connsiteY2" fmla="*/ 19951 h 19951"/>
              <a:gd name="connsiteX3" fmla="*/ 0 w 20231"/>
              <a:gd name="connsiteY3" fmla="*/ 0 h 199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0231" h="19951">
                <a:moveTo>
                  <a:pt x="0" y="0"/>
                </a:moveTo>
                <a:cubicBezTo>
                  <a:pt x="0" y="0"/>
                  <a:pt x="7073" y="2501"/>
                  <a:pt x="13258" y="10147"/>
                </a:cubicBezTo>
                <a:cubicBezTo>
                  <a:pt x="13258" y="10147"/>
                  <a:pt x="18440" y="16357"/>
                  <a:pt x="20230" y="19951"/>
                </a:cubicBezTo>
                <a:cubicBezTo>
                  <a:pt x="20230" y="19951"/>
                  <a:pt x="13449" y="3543"/>
                  <a:pt x="0" y="0"/>
                </a:cubicBezTo>
              </a:path>
            </a:pathLst>
          </a:custGeom>
          <a:solidFill>
            <a:srgbClr val="e0e1e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99637" y="2140625"/>
            <a:ext cx="20243" cy="19939"/>
          </a:xfrm>
          <a:custGeom>
            <a:avLst/>
            <a:gdLst>
              <a:gd name="connsiteX0" fmla="*/ 20243 w 20243"/>
              <a:gd name="connsiteY0" fmla="*/ 0 h 19939"/>
              <a:gd name="connsiteX1" fmla="*/ 6984 w 20243"/>
              <a:gd name="connsiteY1" fmla="*/ 10134 h 19939"/>
              <a:gd name="connsiteX2" fmla="*/ 0 w 20243"/>
              <a:gd name="connsiteY2" fmla="*/ 19938 h 19939"/>
              <a:gd name="connsiteX3" fmla="*/ 20243 w 20243"/>
              <a:gd name="connsiteY3" fmla="*/ 0 h 1993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0243" h="19939">
                <a:moveTo>
                  <a:pt x="20243" y="0"/>
                </a:moveTo>
                <a:cubicBezTo>
                  <a:pt x="20243" y="0"/>
                  <a:pt x="13169" y="2489"/>
                  <a:pt x="6984" y="10134"/>
                </a:cubicBezTo>
                <a:cubicBezTo>
                  <a:pt x="6984" y="10134"/>
                  <a:pt x="1790" y="16357"/>
                  <a:pt x="0" y="19938"/>
                </a:cubicBezTo>
                <a:cubicBezTo>
                  <a:pt x="0" y="19938"/>
                  <a:pt x="6807" y="3530"/>
                  <a:pt x="20243" y="0"/>
                </a:cubicBezTo>
              </a:path>
            </a:pathLst>
          </a:custGeom>
          <a:solidFill>
            <a:srgbClr val="e0e1e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67276" y="2149099"/>
            <a:ext cx="45237" cy="84226"/>
          </a:xfrm>
          <a:custGeom>
            <a:avLst/>
            <a:gdLst>
              <a:gd name="connsiteX0" fmla="*/ 0 w 45237"/>
              <a:gd name="connsiteY0" fmla="*/ 393 h 84226"/>
              <a:gd name="connsiteX1" fmla="*/ 45237 w 45237"/>
              <a:gd name="connsiteY1" fmla="*/ 84226 h 84226"/>
              <a:gd name="connsiteX2" fmla="*/ 622 w 45237"/>
              <a:gd name="connsiteY2" fmla="*/ 0 h 84226"/>
              <a:gd name="connsiteX3" fmla="*/ 0 w 45237"/>
              <a:gd name="connsiteY3" fmla="*/ 393 h 8422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237" h="84226">
                <a:moveTo>
                  <a:pt x="0" y="393"/>
                </a:moveTo>
                <a:cubicBezTo>
                  <a:pt x="0" y="393"/>
                  <a:pt x="19430" y="56629"/>
                  <a:pt x="45237" y="84226"/>
                </a:cubicBezTo>
                <a:cubicBezTo>
                  <a:pt x="45237" y="84226"/>
                  <a:pt x="15925" y="45377"/>
                  <a:pt x="622" y="0"/>
                </a:cubicBezTo>
                <a:lnTo>
                  <a:pt x="0" y="393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67277" y="2140686"/>
            <a:ext cx="13335" cy="8801"/>
          </a:xfrm>
          <a:custGeom>
            <a:avLst/>
            <a:gdLst>
              <a:gd name="connsiteX0" fmla="*/ 0 w 13335"/>
              <a:gd name="connsiteY0" fmla="*/ 8801 h 8801"/>
              <a:gd name="connsiteX1" fmla="*/ 13335 w 13335"/>
              <a:gd name="connsiteY1" fmla="*/ 977 h 8801"/>
              <a:gd name="connsiteX2" fmla="*/ 11620 w 13335"/>
              <a:gd name="connsiteY2" fmla="*/ 0 h 8801"/>
              <a:gd name="connsiteX3" fmla="*/ 0 w 13335"/>
              <a:gd name="connsiteY3" fmla="*/ 8801 h 880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3335" h="8801">
                <a:moveTo>
                  <a:pt x="0" y="8801"/>
                </a:moveTo>
                <a:lnTo>
                  <a:pt x="13335" y="977"/>
                </a:lnTo>
                <a:lnTo>
                  <a:pt x="11620" y="0"/>
                </a:lnTo>
                <a:lnTo>
                  <a:pt x="0" y="8801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71095" y="2132675"/>
            <a:ext cx="11302" cy="9359"/>
          </a:xfrm>
          <a:custGeom>
            <a:avLst/>
            <a:gdLst>
              <a:gd name="connsiteX0" fmla="*/ 9144 w 11302"/>
              <a:gd name="connsiteY0" fmla="*/ 9359 h 9359"/>
              <a:gd name="connsiteX1" fmla="*/ 11302 w 11302"/>
              <a:gd name="connsiteY1" fmla="*/ 8115 h 9359"/>
              <a:gd name="connsiteX2" fmla="*/ 0 w 11302"/>
              <a:gd name="connsiteY2" fmla="*/ 0 h 9359"/>
              <a:gd name="connsiteX3" fmla="*/ 9144 w 11302"/>
              <a:gd name="connsiteY3" fmla="*/ 9359 h 935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1302" h="9359">
                <a:moveTo>
                  <a:pt x="9144" y="9359"/>
                </a:moveTo>
                <a:lnTo>
                  <a:pt x="11302" y="8115"/>
                </a:lnTo>
                <a:lnTo>
                  <a:pt x="0" y="0"/>
                </a:lnTo>
                <a:lnTo>
                  <a:pt x="9144" y="9359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27215" y="2149769"/>
            <a:ext cx="45377" cy="85204"/>
          </a:xfrm>
          <a:custGeom>
            <a:avLst/>
            <a:gdLst>
              <a:gd name="connsiteX0" fmla="*/ 45377 w 45377"/>
              <a:gd name="connsiteY0" fmla="*/ 406 h 85204"/>
              <a:gd name="connsiteX1" fmla="*/ 0 w 45377"/>
              <a:gd name="connsiteY1" fmla="*/ 85204 h 85204"/>
              <a:gd name="connsiteX2" fmla="*/ 44450 w 45377"/>
              <a:gd name="connsiteY2" fmla="*/ 0 h 85204"/>
              <a:gd name="connsiteX3" fmla="*/ 45377 w 45377"/>
              <a:gd name="connsiteY3" fmla="*/ 406 h 8520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377" h="85204">
                <a:moveTo>
                  <a:pt x="45377" y="406"/>
                </a:moveTo>
                <a:cubicBezTo>
                  <a:pt x="45377" y="406"/>
                  <a:pt x="25095" y="57721"/>
                  <a:pt x="0" y="85204"/>
                </a:cubicBezTo>
                <a:cubicBezTo>
                  <a:pt x="0" y="85204"/>
                  <a:pt x="29146" y="45377"/>
                  <a:pt x="44450" y="0"/>
                </a:cubicBezTo>
                <a:lnTo>
                  <a:pt x="45377" y="406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8832" y="2141489"/>
            <a:ext cx="13766" cy="8686"/>
          </a:xfrm>
          <a:custGeom>
            <a:avLst/>
            <a:gdLst>
              <a:gd name="connsiteX0" fmla="*/ 0 w 13766"/>
              <a:gd name="connsiteY0" fmla="*/ 888 h 8686"/>
              <a:gd name="connsiteX1" fmla="*/ 13766 w 13766"/>
              <a:gd name="connsiteY1" fmla="*/ 8686 h 8686"/>
              <a:gd name="connsiteX2" fmla="*/ 1244 w 13766"/>
              <a:gd name="connsiteY2" fmla="*/ 0 h 8686"/>
              <a:gd name="connsiteX3" fmla="*/ 0 w 13766"/>
              <a:gd name="connsiteY3" fmla="*/ 888 h 868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3766" h="8686">
                <a:moveTo>
                  <a:pt x="0" y="888"/>
                </a:moveTo>
                <a:lnTo>
                  <a:pt x="13766" y="8686"/>
                </a:lnTo>
                <a:lnTo>
                  <a:pt x="1244" y="0"/>
                </a:lnTo>
                <a:lnTo>
                  <a:pt x="0" y="888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7346" y="2133622"/>
            <a:ext cx="10985" cy="9207"/>
          </a:xfrm>
          <a:custGeom>
            <a:avLst/>
            <a:gdLst>
              <a:gd name="connsiteX0" fmla="*/ 0 w 10985"/>
              <a:gd name="connsiteY0" fmla="*/ 8115 h 9207"/>
              <a:gd name="connsiteX1" fmla="*/ 2501 w 10985"/>
              <a:gd name="connsiteY1" fmla="*/ 9207 h 9207"/>
              <a:gd name="connsiteX2" fmla="*/ 10985 w 10985"/>
              <a:gd name="connsiteY2" fmla="*/ 0 h 9207"/>
              <a:gd name="connsiteX3" fmla="*/ 0 w 10985"/>
              <a:gd name="connsiteY3" fmla="*/ 8115 h 92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985" h="9207">
                <a:moveTo>
                  <a:pt x="0" y="8115"/>
                </a:moveTo>
                <a:lnTo>
                  <a:pt x="2501" y="9207"/>
                </a:lnTo>
                <a:lnTo>
                  <a:pt x="10985" y="0"/>
                </a:lnTo>
                <a:lnTo>
                  <a:pt x="0" y="8115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2992" y="3855164"/>
            <a:ext cx="5257" cy="24206"/>
          </a:xfrm>
          <a:custGeom>
            <a:avLst/>
            <a:gdLst>
              <a:gd name="connsiteX0" fmla="*/ 3924 w 5257"/>
              <a:gd name="connsiteY0" fmla="*/ 0 h 24206"/>
              <a:gd name="connsiteX1" fmla="*/ 5257 w 5257"/>
              <a:gd name="connsiteY1" fmla="*/ 12547 h 24206"/>
              <a:gd name="connsiteX2" fmla="*/ 0 w 5257"/>
              <a:gd name="connsiteY2" fmla="*/ 24205 h 24206"/>
              <a:gd name="connsiteX3" fmla="*/ 3924 w 5257"/>
              <a:gd name="connsiteY3" fmla="*/ 0 h 2420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5257" h="24206">
                <a:moveTo>
                  <a:pt x="3924" y="0"/>
                </a:moveTo>
                <a:cubicBezTo>
                  <a:pt x="3924" y="0"/>
                  <a:pt x="9258" y="1333"/>
                  <a:pt x="5257" y="12547"/>
                </a:cubicBezTo>
                <a:cubicBezTo>
                  <a:pt x="5257" y="12547"/>
                  <a:pt x="3479" y="21005"/>
                  <a:pt x="0" y="24205"/>
                </a:cubicBezTo>
                <a:lnTo>
                  <a:pt x="3924" y="0"/>
                </a:ln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78696" y="3804660"/>
            <a:ext cx="61404" cy="59134"/>
          </a:xfrm>
          <a:custGeom>
            <a:avLst/>
            <a:gdLst>
              <a:gd name="connsiteX0" fmla="*/ 61404 w 61404"/>
              <a:gd name="connsiteY0" fmla="*/ 4600 h 59134"/>
              <a:gd name="connsiteX1" fmla="*/ 56870 w 61404"/>
              <a:gd name="connsiteY1" fmla="*/ 17948 h 59134"/>
              <a:gd name="connsiteX2" fmla="*/ 36588 w 61404"/>
              <a:gd name="connsiteY2" fmla="*/ 25275 h 59134"/>
              <a:gd name="connsiteX3" fmla="*/ 15494 w 61404"/>
              <a:gd name="connsiteY3" fmla="*/ 32883 h 59134"/>
              <a:gd name="connsiteX4" fmla="*/ 6413 w 61404"/>
              <a:gd name="connsiteY4" fmla="*/ 43297 h 59134"/>
              <a:gd name="connsiteX5" fmla="*/ 6680 w 61404"/>
              <a:gd name="connsiteY5" fmla="*/ 59134 h 59134"/>
              <a:gd name="connsiteX6" fmla="*/ 2146 w 61404"/>
              <a:gd name="connsiteY6" fmla="*/ 54409 h 59134"/>
              <a:gd name="connsiteX7" fmla="*/ 0 w 61404"/>
              <a:gd name="connsiteY7" fmla="*/ 33340 h 59134"/>
              <a:gd name="connsiteX8" fmla="*/ 28841 w 61404"/>
              <a:gd name="connsiteY8" fmla="*/ 1399 h 59134"/>
              <a:gd name="connsiteX9" fmla="*/ 61404 w 61404"/>
              <a:gd name="connsiteY9" fmla="*/ 4600 h 5913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61404" h="59134">
                <a:moveTo>
                  <a:pt x="61404" y="4600"/>
                </a:moveTo>
                <a:lnTo>
                  <a:pt x="56870" y="17948"/>
                </a:lnTo>
                <a:cubicBezTo>
                  <a:pt x="56870" y="17948"/>
                  <a:pt x="44589" y="12601"/>
                  <a:pt x="36588" y="25275"/>
                </a:cubicBezTo>
                <a:cubicBezTo>
                  <a:pt x="36588" y="25275"/>
                  <a:pt x="33908" y="36629"/>
                  <a:pt x="15494" y="32883"/>
                </a:cubicBezTo>
                <a:cubicBezTo>
                  <a:pt x="15494" y="32883"/>
                  <a:pt x="7759" y="32616"/>
                  <a:pt x="6413" y="43297"/>
                </a:cubicBezTo>
                <a:lnTo>
                  <a:pt x="6680" y="59134"/>
                </a:lnTo>
                <a:cubicBezTo>
                  <a:pt x="6680" y="59134"/>
                  <a:pt x="5969" y="57724"/>
                  <a:pt x="2146" y="54409"/>
                </a:cubicBezTo>
                <a:cubicBezTo>
                  <a:pt x="2146" y="54409"/>
                  <a:pt x="-1447" y="46358"/>
                  <a:pt x="0" y="33340"/>
                </a:cubicBezTo>
                <a:cubicBezTo>
                  <a:pt x="0" y="33340"/>
                  <a:pt x="5080" y="5400"/>
                  <a:pt x="28841" y="1399"/>
                </a:cubicBezTo>
                <a:cubicBezTo>
                  <a:pt x="28841" y="1399"/>
                  <a:pt x="48323" y="-3400"/>
                  <a:pt x="61404" y="4600"/>
                </a:cubicBezTo>
              </a:path>
            </a:pathLst>
          </a:custGeom>
          <a:solidFill>
            <a:srgbClr val="32090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35564" y="3809266"/>
            <a:ext cx="25193" cy="54051"/>
          </a:xfrm>
          <a:custGeom>
            <a:avLst/>
            <a:gdLst>
              <a:gd name="connsiteX0" fmla="*/ 1333 w 25193"/>
              <a:gd name="connsiteY0" fmla="*/ 14147 h 54051"/>
              <a:gd name="connsiteX1" fmla="*/ 12801 w 25193"/>
              <a:gd name="connsiteY1" fmla="*/ 30149 h 54051"/>
              <a:gd name="connsiteX2" fmla="*/ 18148 w 25193"/>
              <a:gd name="connsiteY2" fmla="*/ 47510 h 54051"/>
              <a:gd name="connsiteX3" fmla="*/ 19608 w 25193"/>
              <a:gd name="connsiteY3" fmla="*/ 54051 h 54051"/>
              <a:gd name="connsiteX4" fmla="*/ 23228 w 25193"/>
              <a:gd name="connsiteY4" fmla="*/ 47510 h 54051"/>
              <a:gd name="connsiteX5" fmla="*/ 21348 w 25193"/>
              <a:gd name="connsiteY5" fmla="*/ 17335 h 54051"/>
              <a:gd name="connsiteX6" fmla="*/ 4534 w 25193"/>
              <a:gd name="connsiteY6" fmla="*/ 0 h 54051"/>
              <a:gd name="connsiteX7" fmla="*/ 0 w 25193"/>
              <a:gd name="connsiteY7" fmla="*/ 13334 h 54051"/>
              <a:gd name="connsiteX8" fmla="*/ 1333 w 25193"/>
              <a:gd name="connsiteY8" fmla="*/ 14147 h 540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25193" h="54051">
                <a:moveTo>
                  <a:pt x="1333" y="14147"/>
                </a:moveTo>
                <a:cubicBezTo>
                  <a:pt x="1333" y="14147"/>
                  <a:pt x="12281" y="17881"/>
                  <a:pt x="12801" y="30149"/>
                </a:cubicBezTo>
                <a:cubicBezTo>
                  <a:pt x="12801" y="30149"/>
                  <a:pt x="10401" y="41630"/>
                  <a:pt x="18148" y="47510"/>
                </a:cubicBezTo>
                <a:cubicBezTo>
                  <a:pt x="18148" y="47510"/>
                  <a:pt x="18275" y="46037"/>
                  <a:pt x="19608" y="54051"/>
                </a:cubicBezTo>
                <a:cubicBezTo>
                  <a:pt x="19608" y="54051"/>
                  <a:pt x="20815" y="47510"/>
                  <a:pt x="23228" y="47510"/>
                </a:cubicBezTo>
                <a:cubicBezTo>
                  <a:pt x="23228" y="47510"/>
                  <a:pt x="29095" y="30416"/>
                  <a:pt x="21348" y="17335"/>
                </a:cubicBezTo>
                <a:cubicBezTo>
                  <a:pt x="21348" y="17335"/>
                  <a:pt x="18681" y="5334"/>
                  <a:pt x="4534" y="0"/>
                </a:cubicBezTo>
                <a:lnTo>
                  <a:pt x="0" y="13334"/>
                </a:lnTo>
                <a:lnTo>
                  <a:pt x="1333" y="14147"/>
                </a:lnTo>
              </a:path>
            </a:pathLst>
          </a:custGeom>
          <a:solidFill>
            <a:srgbClr val="32090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75373" y="3929570"/>
            <a:ext cx="15700" cy="87198"/>
          </a:xfrm>
          <a:custGeom>
            <a:avLst/>
            <a:gdLst>
              <a:gd name="connsiteX0" fmla="*/ 15700 w 15700"/>
              <a:gd name="connsiteY0" fmla="*/ 0 h 87198"/>
              <a:gd name="connsiteX1" fmla="*/ 5730 w 15700"/>
              <a:gd name="connsiteY1" fmla="*/ 86131 h 87198"/>
              <a:gd name="connsiteX2" fmla="*/ 3254 w 15700"/>
              <a:gd name="connsiteY2" fmla="*/ 87198 h 87198"/>
              <a:gd name="connsiteX3" fmla="*/ 15700 w 15700"/>
              <a:gd name="connsiteY3" fmla="*/ 0 h 871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5700" h="87198">
                <a:moveTo>
                  <a:pt x="15700" y="0"/>
                </a:moveTo>
                <a:cubicBezTo>
                  <a:pt x="15700" y="0"/>
                  <a:pt x="-6715" y="43421"/>
                  <a:pt x="5730" y="86131"/>
                </a:cubicBezTo>
                <a:lnTo>
                  <a:pt x="3254" y="87198"/>
                </a:lnTo>
                <a:cubicBezTo>
                  <a:pt x="3254" y="87198"/>
                  <a:pt x="-9572" y="46621"/>
                  <a:pt x="15700" y="0"/>
                </a:cubicBez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46767" y="3928404"/>
            <a:ext cx="15681" cy="86156"/>
          </a:xfrm>
          <a:custGeom>
            <a:avLst/>
            <a:gdLst>
              <a:gd name="connsiteX0" fmla="*/ 0 w 15681"/>
              <a:gd name="connsiteY0" fmla="*/ 0 h 86156"/>
              <a:gd name="connsiteX1" fmla="*/ 9652 w 15681"/>
              <a:gd name="connsiteY1" fmla="*/ 85305 h 86156"/>
              <a:gd name="connsiteX2" fmla="*/ 12407 w 15681"/>
              <a:gd name="connsiteY2" fmla="*/ 86156 h 86156"/>
              <a:gd name="connsiteX3" fmla="*/ 0 w 15681"/>
              <a:gd name="connsiteY3" fmla="*/ 0 h 861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5681" h="86156">
                <a:moveTo>
                  <a:pt x="0" y="0"/>
                </a:moveTo>
                <a:cubicBezTo>
                  <a:pt x="0" y="0"/>
                  <a:pt x="22110" y="42608"/>
                  <a:pt x="9652" y="85305"/>
                </a:cubicBezTo>
                <a:lnTo>
                  <a:pt x="12407" y="86156"/>
                </a:lnTo>
                <a:cubicBezTo>
                  <a:pt x="12407" y="86156"/>
                  <a:pt x="25273" y="46608"/>
                  <a:pt x="0" y="0"/>
                </a:cubicBez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5244" y="3862548"/>
            <a:ext cx="1866" cy="11214"/>
          </a:xfrm>
          <a:custGeom>
            <a:avLst/>
            <a:gdLst>
              <a:gd name="connsiteX0" fmla="*/ 1866 w 1866"/>
              <a:gd name="connsiteY0" fmla="*/ 0 h 11214"/>
              <a:gd name="connsiteX1" fmla="*/ 1333 w 1866"/>
              <a:gd name="connsiteY1" fmla="*/ 7213 h 11214"/>
              <a:gd name="connsiteX2" fmla="*/ 0 w 1866"/>
              <a:gd name="connsiteY2" fmla="*/ 11214 h 11214"/>
              <a:gd name="connsiteX3" fmla="*/ 1866 w 1866"/>
              <a:gd name="connsiteY3" fmla="*/ 0 h 1121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866" h="11214">
                <a:moveTo>
                  <a:pt x="1866" y="0"/>
                </a:moveTo>
                <a:cubicBezTo>
                  <a:pt x="1866" y="0"/>
                  <a:pt x="3733" y="-799"/>
                  <a:pt x="1333" y="7213"/>
                </a:cubicBezTo>
                <a:lnTo>
                  <a:pt x="0" y="11214"/>
                </a:lnTo>
                <a:lnTo>
                  <a:pt x="1866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5462" y="3823412"/>
            <a:ext cx="51435" cy="42608"/>
          </a:xfrm>
          <a:custGeom>
            <a:avLst/>
            <a:gdLst>
              <a:gd name="connsiteX0" fmla="*/ 51435 w 51435"/>
              <a:gd name="connsiteY0" fmla="*/ 0 h 42608"/>
              <a:gd name="connsiteX1" fmla="*/ 29895 w 51435"/>
              <a:gd name="connsiteY1" fmla="*/ 5956 h 42608"/>
              <a:gd name="connsiteX2" fmla="*/ 23672 w 51435"/>
              <a:gd name="connsiteY2" fmla="*/ 13246 h 42608"/>
              <a:gd name="connsiteX3" fmla="*/ 9436 w 51435"/>
              <a:gd name="connsiteY3" fmla="*/ 13779 h 42608"/>
              <a:gd name="connsiteX4" fmla="*/ 190 w 51435"/>
              <a:gd name="connsiteY4" fmla="*/ 21615 h 42608"/>
              <a:gd name="connsiteX5" fmla="*/ 0 w 51435"/>
              <a:gd name="connsiteY5" fmla="*/ 37274 h 42608"/>
              <a:gd name="connsiteX6" fmla="*/ 1434 w 51435"/>
              <a:gd name="connsiteY6" fmla="*/ 42608 h 42608"/>
              <a:gd name="connsiteX7" fmla="*/ 16560 w 51435"/>
              <a:gd name="connsiteY7" fmla="*/ 21615 h 42608"/>
              <a:gd name="connsiteX8" fmla="*/ 34886 w 51435"/>
              <a:gd name="connsiteY8" fmla="*/ 10223 h 42608"/>
              <a:gd name="connsiteX9" fmla="*/ 51435 w 51435"/>
              <a:gd name="connsiteY9" fmla="*/ 0 h 4260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51435" h="42608">
                <a:moveTo>
                  <a:pt x="51435" y="0"/>
                </a:moveTo>
                <a:cubicBezTo>
                  <a:pt x="51435" y="0"/>
                  <a:pt x="41109" y="-6324"/>
                  <a:pt x="29895" y="5956"/>
                </a:cubicBezTo>
                <a:cubicBezTo>
                  <a:pt x="29895" y="5956"/>
                  <a:pt x="28308" y="11468"/>
                  <a:pt x="23672" y="13246"/>
                </a:cubicBezTo>
                <a:cubicBezTo>
                  <a:pt x="23672" y="13246"/>
                  <a:pt x="17614" y="16090"/>
                  <a:pt x="9436" y="13779"/>
                </a:cubicBezTo>
                <a:cubicBezTo>
                  <a:pt x="9436" y="13779"/>
                  <a:pt x="3200" y="12179"/>
                  <a:pt x="190" y="21615"/>
                </a:cubicBezTo>
                <a:cubicBezTo>
                  <a:pt x="190" y="21615"/>
                  <a:pt x="-1765" y="30873"/>
                  <a:pt x="0" y="37274"/>
                </a:cubicBezTo>
                <a:cubicBezTo>
                  <a:pt x="0" y="37274"/>
                  <a:pt x="1244" y="41008"/>
                  <a:pt x="1434" y="42608"/>
                </a:cubicBezTo>
                <a:cubicBezTo>
                  <a:pt x="1434" y="42608"/>
                  <a:pt x="3924" y="25705"/>
                  <a:pt x="16560" y="21615"/>
                </a:cubicBezTo>
                <a:cubicBezTo>
                  <a:pt x="16560" y="21615"/>
                  <a:pt x="30962" y="18046"/>
                  <a:pt x="34886" y="10223"/>
                </a:cubicBezTo>
                <a:cubicBezTo>
                  <a:pt x="34886" y="10223"/>
                  <a:pt x="41998" y="-1003"/>
                  <a:pt x="51435" y="0"/>
                </a:cubicBezTo>
              </a:path>
            </a:pathLst>
          </a:custGeom>
          <a:solidFill>
            <a:srgbClr val="dca58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42954" y="3839415"/>
            <a:ext cx="11557" cy="45288"/>
          </a:xfrm>
          <a:custGeom>
            <a:avLst/>
            <a:gdLst>
              <a:gd name="connsiteX0" fmla="*/ 11557 w 11557"/>
              <a:gd name="connsiteY0" fmla="*/ 25717 h 45288"/>
              <a:gd name="connsiteX1" fmla="*/ 0 w 11557"/>
              <a:gd name="connsiteY1" fmla="*/ 45288 h 45288"/>
              <a:gd name="connsiteX2" fmla="*/ 7645 w 11557"/>
              <a:gd name="connsiteY2" fmla="*/ 14681 h 45288"/>
              <a:gd name="connsiteX3" fmla="*/ 5410 w 11557"/>
              <a:gd name="connsiteY3" fmla="*/ 0 h 45288"/>
              <a:gd name="connsiteX4" fmla="*/ 10756 w 11557"/>
              <a:gd name="connsiteY4" fmla="*/ 17360 h 45288"/>
              <a:gd name="connsiteX5" fmla="*/ 11557 w 11557"/>
              <a:gd name="connsiteY5" fmla="*/ 25717 h 452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11557" h="45288">
                <a:moveTo>
                  <a:pt x="11557" y="25717"/>
                </a:moveTo>
                <a:cubicBezTo>
                  <a:pt x="11557" y="25717"/>
                  <a:pt x="10845" y="39242"/>
                  <a:pt x="0" y="45288"/>
                </a:cubicBezTo>
                <a:cubicBezTo>
                  <a:pt x="0" y="45288"/>
                  <a:pt x="12801" y="32486"/>
                  <a:pt x="7645" y="14681"/>
                </a:cubicBezTo>
                <a:cubicBezTo>
                  <a:pt x="7645" y="14681"/>
                  <a:pt x="3009" y="11823"/>
                  <a:pt x="5410" y="0"/>
                </a:cubicBezTo>
                <a:cubicBezTo>
                  <a:pt x="5410" y="0"/>
                  <a:pt x="4800" y="10591"/>
                  <a:pt x="10756" y="17360"/>
                </a:cubicBezTo>
                <a:cubicBezTo>
                  <a:pt x="10756" y="17360"/>
                  <a:pt x="12801" y="20561"/>
                  <a:pt x="11557" y="25717"/>
                </a:cubicBezTo>
              </a:path>
            </a:pathLst>
          </a:custGeom>
          <a:solidFill>
            <a:srgbClr val="dca58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37567" y="3809786"/>
            <a:ext cx="4673" cy="14020"/>
          </a:xfrm>
          <a:custGeom>
            <a:avLst/>
            <a:gdLst>
              <a:gd name="connsiteX0" fmla="*/ 3327 w 4673"/>
              <a:gd name="connsiteY0" fmla="*/ 0 h 14020"/>
              <a:gd name="connsiteX1" fmla="*/ 0 w 4673"/>
              <a:gd name="connsiteY1" fmla="*/ 14020 h 14020"/>
              <a:gd name="connsiteX2" fmla="*/ 4673 w 4673"/>
              <a:gd name="connsiteY2" fmla="*/ 393 h 14020"/>
              <a:gd name="connsiteX3" fmla="*/ 3327 w 4673"/>
              <a:gd name="connsiteY3" fmla="*/ 0 h 1402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673" h="14020">
                <a:moveTo>
                  <a:pt x="3327" y="0"/>
                </a:moveTo>
                <a:cubicBezTo>
                  <a:pt x="3327" y="0"/>
                  <a:pt x="2933" y="8407"/>
                  <a:pt x="0" y="14020"/>
                </a:cubicBezTo>
                <a:cubicBezTo>
                  <a:pt x="0" y="14020"/>
                  <a:pt x="1994" y="10680"/>
                  <a:pt x="4673" y="393"/>
                </a:cubicBezTo>
                <a:lnTo>
                  <a:pt x="3327" y="0"/>
                </a:lnTo>
              </a:path>
            </a:pathLst>
          </a:custGeom>
          <a:solidFill>
            <a:srgbClr val="4d331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4848" y="3834349"/>
            <a:ext cx="27495" cy="14274"/>
          </a:xfrm>
          <a:custGeom>
            <a:avLst/>
            <a:gdLst>
              <a:gd name="connsiteX0" fmla="*/ 27495 w 27495"/>
              <a:gd name="connsiteY0" fmla="*/ 0 h 14274"/>
              <a:gd name="connsiteX1" fmla="*/ 11468 w 27495"/>
              <a:gd name="connsiteY1" fmla="*/ 3009 h 14274"/>
              <a:gd name="connsiteX2" fmla="*/ 0 w 27495"/>
              <a:gd name="connsiteY2" fmla="*/ 14274 h 14274"/>
              <a:gd name="connsiteX3" fmla="*/ 8470 w 27495"/>
              <a:gd name="connsiteY3" fmla="*/ 1803 h 14274"/>
              <a:gd name="connsiteX4" fmla="*/ 14274 w 27495"/>
              <a:gd name="connsiteY4" fmla="*/ 2463 h 14274"/>
              <a:gd name="connsiteX5" fmla="*/ 27495 w 27495"/>
              <a:gd name="connsiteY5" fmla="*/ 0 h 1427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27495" h="14274">
                <a:moveTo>
                  <a:pt x="27495" y="0"/>
                </a:moveTo>
                <a:cubicBezTo>
                  <a:pt x="27495" y="0"/>
                  <a:pt x="23088" y="6210"/>
                  <a:pt x="11468" y="3009"/>
                </a:cubicBezTo>
                <a:cubicBezTo>
                  <a:pt x="11468" y="3009"/>
                  <a:pt x="2603" y="-215"/>
                  <a:pt x="0" y="14274"/>
                </a:cubicBezTo>
                <a:cubicBezTo>
                  <a:pt x="0" y="14274"/>
                  <a:pt x="203" y="3606"/>
                  <a:pt x="8470" y="1803"/>
                </a:cubicBezTo>
                <a:cubicBezTo>
                  <a:pt x="8470" y="1803"/>
                  <a:pt x="10401" y="1066"/>
                  <a:pt x="14274" y="2463"/>
                </a:cubicBezTo>
                <a:cubicBezTo>
                  <a:pt x="14274" y="2463"/>
                  <a:pt x="21615" y="4940"/>
                  <a:pt x="27495" y="0"/>
                </a:cubicBezTo>
              </a:path>
            </a:pathLst>
          </a:custGeom>
          <a:solidFill>
            <a:srgbClr val="4d331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1828" y="3858451"/>
            <a:ext cx="3987" cy="18250"/>
          </a:xfrm>
          <a:custGeom>
            <a:avLst/>
            <a:gdLst>
              <a:gd name="connsiteX0" fmla="*/ 2222 w 3987"/>
              <a:gd name="connsiteY0" fmla="*/ 0 h 18250"/>
              <a:gd name="connsiteX1" fmla="*/ 3886 w 3987"/>
              <a:gd name="connsiteY1" fmla="*/ 4292 h 18250"/>
              <a:gd name="connsiteX2" fmla="*/ 3327 w 3987"/>
              <a:gd name="connsiteY2" fmla="*/ 12573 h 18250"/>
              <a:gd name="connsiteX3" fmla="*/ 3987 w 3987"/>
              <a:gd name="connsiteY3" fmla="*/ 18250 h 18250"/>
              <a:gd name="connsiteX4" fmla="*/ 0 w 3987"/>
              <a:gd name="connsiteY4" fmla="*/ 11531 h 18250"/>
              <a:gd name="connsiteX5" fmla="*/ 2222 w 3987"/>
              <a:gd name="connsiteY5" fmla="*/ 0 h 182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3987" h="18250">
                <a:moveTo>
                  <a:pt x="2222" y="0"/>
                </a:moveTo>
                <a:cubicBezTo>
                  <a:pt x="2222" y="0"/>
                  <a:pt x="3327" y="2095"/>
                  <a:pt x="3886" y="4292"/>
                </a:cubicBezTo>
                <a:cubicBezTo>
                  <a:pt x="3886" y="4292"/>
                  <a:pt x="1994" y="9436"/>
                  <a:pt x="3327" y="12573"/>
                </a:cubicBezTo>
                <a:lnTo>
                  <a:pt x="3987" y="18250"/>
                </a:lnTo>
                <a:cubicBezTo>
                  <a:pt x="3987" y="18250"/>
                  <a:pt x="889" y="17195"/>
                  <a:pt x="0" y="11531"/>
                </a:cubicBezTo>
                <a:cubicBezTo>
                  <a:pt x="0" y="11531"/>
                  <a:pt x="-4229" y="-3568"/>
                  <a:pt x="2222" y="0"/>
                </a:cubicBez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3692" y="3862727"/>
            <a:ext cx="1866" cy="11214"/>
          </a:xfrm>
          <a:custGeom>
            <a:avLst/>
            <a:gdLst>
              <a:gd name="connsiteX0" fmla="*/ 0 w 1866"/>
              <a:gd name="connsiteY0" fmla="*/ 0 h 11214"/>
              <a:gd name="connsiteX1" fmla="*/ 533 w 1866"/>
              <a:gd name="connsiteY1" fmla="*/ 7213 h 11214"/>
              <a:gd name="connsiteX2" fmla="*/ 1866 w 1866"/>
              <a:gd name="connsiteY2" fmla="*/ 11214 h 11214"/>
              <a:gd name="connsiteX3" fmla="*/ 0 w 1866"/>
              <a:gd name="connsiteY3" fmla="*/ 0 h 1121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866" h="11214">
                <a:moveTo>
                  <a:pt x="0" y="0"/>
                </a:moveTo>
                <a:cubicBezTo>
                  <a:pt x="0" y="0"/>
                  <a:pt x="-1879" y="-799"/>
                  <a:pt x="533" y="7213"/>
                </a:cubicBezTo>
                <a:lnTo>
                  <a:pt x="1866" y="11214"/>
                </a:lnTo>
                <a:lnTo>
                  <a:pt x="0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6713" y="3865133"/>
            <a:ext cx="11569" cy="20472"/>
          </a:xfrm>
          <a:custGeom>
            <a:avLst/>
            <a:gdLst>
              <a:gd name="connsiteX0" fmla="*/ 0 w 11569"/>
              <a:gd name="connsiteY0" fmla="*/ 4813 h 20472"/>
              <a:gd name="connsiteX1" fmla="*/ 11569 w 11569"/>
              <a:gd name="connsiteY1" fmla="*/ 20472 h 20472"/>
              <a:gd name="connsiteX2" fmla="*/ 355 w 11569"/>
              <a:gd name="connsiteY2" fmla="*/ 0 h 20472"/>
              <a:gd name="connsiteX3" fmla="*/ 0 w 11569"/>
              <a:gd name="connsiteY3" fmla="*/ 4813 h 204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1569" h="20472">
                <a:moveTo>
                  <a:pt x="0" y="4813"/>
                </a:moveTo>
                <a:cubicBezTo>
                  <a:pt x="0" y="4813"/>
                  <a:pt x="-711" y="16192"/>
                  <a:pt x="11569" y="20472"/>
                </a:cubicBezTo>
                <a:cubicBezTo>
                  <a:pt x="11569" y="20472"/>
                  <a:pt x="711" y="16370"/>
                  <a:pt x="355" y="0"/>
                </a:cubicBezTo>
                <a:lnTo>
                  <a:pt x="0" y="4813"/>
                </a:lnTo>
              </a:path>
            </a:pathLst>
          </a:custGeom>
          <a:solidFill>
            <a:srgbClr val="dca58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19398" y="3928435"/>
            <a:ext cx="20231" cy="19951"/>
          </a:xfrm>
          <a:custGeom>
            <a:avLst/>
            <a:gdLst>
              <a:gd name="connsiteX0" fmla="*/ 0 w 20231"/>
              <a:gd name="connsiteY0" fmla="*/ 0 h 19951"/>
              <a:gd name="connsiteX1" fmla="*/ 13258 w 20231"/>
              <a:gd name="connsiteY1" fmla="*/ 10147 h 19951"/>
              <a:gd name="connsiteX2" fmla="*/ 20230 w 20231"/>
              <a:gd name="connsiteY2" fmla="*/ 19951 h 19951"/>
              <a:gd name="connsiteX3" fmla="*/ 0 w 20231"/>
              <a:gd name="connsiteY3" fmla="*/ 0 h 199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0231" h="19951">
                <a:moveTo>
                  <a:pt x="0" y="0"/>
                </a:moveTo>
                <a:cubicBezTo>
                  <a:pt x="0" y="0"/>
                  <a:pt x="7073" y="2502"/>
                  <a:pt x="13258" y="10147"/>
                </a:cubicBezTo>
                <a:cubicBezTo>
                  <a:pt x="13258" y="10147"/>
                  <a:pt x="18440" y="16357"/>
                  <a:pt x="20230" y="19951"/>
                </a:cubicBezTo>
                <a:cubicBezTo>
                  <a:pt x="20230" y="19951"/>
                  <a:pt x="13449" y="3543"/>
                  <a:pt x="0" y="0"/>
                </a:cubicBezTo>
              </a:path>
            </a:pathLst>
          </a:custGeom>
          <a:solidFill>
            <a:srgbClr val="e0e1e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99637" y="3928235"/>
            <a:ext cx="20243" cy="19939"/>
          </a:xfrm>
          <a:custGeom>
            <a:avLst/>
            <a:gdLst>
              <a:gd name="connsiteX0" fmla="*/ 20243 w 20243"/>
              <a:gd name="connsiteY0" fmla="*/ 0 h 19939"/>
              <a:gd name="connsiteX1" fmla="*/ 6984 w 20243"/>
              <a:gd name="connsiteY1" fmla="*/ 10134 h 19939"/>
              <a:gd name="connsiteX2" fmla="*/ 0 w 20243"/>
              <a:gd name="connsiteY2" fmla="*/ 19939 h 19939"/>
              <a:gd name="connsiteX3" fmla="*/ 20243 w 20243"/>
              <a:gd name="connsiteY3" fmla="*/ 0 h 1993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0243" h="19939">
                <a:moveTo>
                  <a:pt x="20243" y="0"/>
                </a:moveTo>
                <a:cubicBezTo>
                  <a:pt x="20243" y="0"/>
                  <a:pt x="13169" y="2488"/>
                  <a:pt x="6984" y="10134"/>
                </a:cubicBezTo>
                <a:cubicBezTo>
                  <a:pt x="6984" y="10134"/>
                  <a:pt x="1790" y="16357"/>
                  <a:pt x="0" y="19939"/>
                </a:cubicBezTo>
                <a:cubicBezTo>
                  <a:pt x="0" y="19939"/>
                  <a:pt x="6807" y="3530"/>
                  <a:pt x="20243" y="0"/>
                </a:cubicBezTo>
              </a:path>
            </a:pathLst>
          </a:custGeom>
          <a:solidFill>
            <a:srgbClr val="e0e1e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67276" y="3936707"/>
            <a:ext cx="45237" cy="84226"/>
          </a:xfrm>
          <a:custGeom>
            <a:avLst/>
            <a:gdLst>
              <a:gd name="connsiteX0" fmla="*/ 0 w 45237"/>
              <a:gd name="connsiteY0" fmla="*/ 393 h 84226"/>
              <a:gd name="connsiteX1" fmla="*/ 45237 w 45237"/>
              <a:gd name="connsiteY1" fmla="*/ 84226 h 84226"/>
              <a:gd name="connsiteX2" fmla="*/ 622 w 45237"/>
              <a:gd name="connsiteY2" fmla="*/ 0 h 84226"/>
              <a:gd name="connsiteX3" fmla="*/ 0 w 45237"/>
              <a:gd name="connsiteY3" fmla="*/ 393 h 8422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237" h="84226">
                <a:moveTo>
                  <a:pt x="0" y="393"/>
                </a:moveTo>
                <a:cubicBezTo>
                  <a:pt x="0" y="393"/>
                  <a:pt x="19430" y="56629"/>
                  <a:pt x="45237" y="84226"/>
                </a:cubicBezTo>
                <a:cubicBezTo>
                  <a:pt x="45237" y="84226"/>
                  <a:pt x="15925" y="45377"/>
                  <a:pt x="622" y="0"/>
                </a:cubicBezTo>
                <a:lnTo>
                  <a:pt x="0" y="393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67277" y="3928291"/>
            <a:ext cx="13335" cy="8813"/>
          </a:xfrm>
          <a:custGeom>
            <a:avLst/>
            <a:gdLst>
              <a:gd name="connsiteX0" fmla="*/ 0 w 13335"/>
              <a:gd name="connsiteY0" fmla="*/ 8813 h 8813"/>
              <a:gd name="connsiteX1" fmla="*/ 13335 w 13335"/>
              <a:gd name="connsiteY1" fmla="*/ 977 h 8813"/>
              <a:gd name="connsiteX2" fmla="*/ 11620 w 13335"/>
              <a:gd name="connsiteY2" fmla="*/ 0 h 8813"/>
              <a:gd name="connsiteX3" fmla="*/ 0 w 13335"/>
              <a:gd name="connsiteY3" fmla="*/ 8813 h 881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3335" h="8813">
                <a:moveTo>
                  <a:pt x="0" y="8813"/>
                </a:moveTo>
                <a:lnTo>
                  <a:pt x="13335" y="977"/>
                </a:lnTo>
                <a:lnTo>
                  <a:pt x="11620" y="0"/>
                </a:lnTo>
                <a:lnTo>
                  <a:pt x="0" y="8813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71095" y="3920281"/>
            <a:ext cx="11302" cy="9359"/>
          </a:xfrm>
          <a:custGeom>
            <a:avLst/>
            <a:gdLst>
              <a:gd name="connsiteX0" fmla="*/ 9144 w 11302"/>
              <a:gd name="connsiteY0" fmla="*/ 9359 h 9359"/>
              <a:gd name="connsiteX1" fmla="*/ 11302 w 11302"/>
              <a:gd name="connsiteY1" fmla="*/ 8128 h 9359"/>
              <a:gd name="connsiteX2" fmla="*/ 0 w 11302"/>
              <a:gd name="connsiteY2" fmla="*/ 0 h 9359"/>
              <a:gd name="connsiteX3" fmla="*/ 9144 w 11302"/>
              <a:gd name="connsiteY3" fmla="*/ 9359 h 935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1302" h="9359">
                <a:moveTo>
                  <a:pt x="9144" y="9359"/>
                </a:moveTo>
                <a:lnTo>
                  <a:pt x="11302" y="8128"/>
                </a:lnTo>
                <a:lnTo>
                  <a:pt x="0" y="0"/>
                </a:lnTo>
                <a:lnTo>
                  <a:pt x="9144" y="9359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27215" y="3937379"/>
            <a:ext cx="45377" cy="85204"/>
          </a:xfrm>
          <a:custGeom>
            <a:avLst/>
            <a:gdLst>
              <a:gd name="connsiteX0" fmla="*/ 45377 w 45377"/>
              <a:gd name="connsiteY0" fmla="*/ 406 h 85204"/>
              <a:gd name="connsiteX1" fmla="*/ 0 w 45377"/>
              <a:gd name="connsiteY1" fmla="*/ 85204 h 85204"/>
              <a:gd name="connsiteX2" fmla="*/ 44450 w 45377"/>
              <a:gd name="connsiteY2" fmla="*/ 0 h 85204"/>
              <a:gd name="connsiteX3" fmla="*/ 45377 w 45377"/>
              <a:gd name="connsiteY3" fmla="*/ 406 h 8520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377" h="85204">
                <a:moveTo>
                  <a:pt x="45377" y="406"/>
                </a:moveTo>
                <a:cubicBezTo>
                  <a:pt x="45377" y="406"/>
                  <a:pt x="25095" y="57721"/>
                  <a:pt x="0" y="85204"/>
                </a:cubicBezTo>
                <a:cubicBezTo>
                  <a:pt x="0" y="85204"/>
                  <a:pt x="29146" y="45377"/>
                  <a:pt x="44450" y="0"/>
                </a:cubicBezTo>
                <a:lnTo>
                  <a:pt x="45377" y="406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8832" y="3929095"/>
            <a:ext cx="13766" cy="8699"/>
          </a:xfrm>
          <a:custGeom>
            <a:avLst/>
            <a:gdLst>
              <a:gd name="connsiteX0" fmla="*/ 0 w 13766"/>
              <a:gd name="connsiteY0" fmla="*/ 889 h 8699"/>
              <a:gd name="connsiteX1" fmla="*/ 13766 w 13766"/>
              <a:gd name="connsiteY1" fmla="*/ 8699 h 8699"/>
              <a:gd name="connsiteX2" fmla="*/ 1244 w 13766"/>
              <a:gd name="connsiteY2" fmla="*/ 0 h 8699"/>
              <a:gd name="connsiteX3" fmla="*/ 0 w 13766"/>
              <a:gd name="connsiteY3" fmla="*/ 889 h 86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3766" h="8699">
                <a:moveTo>
                  <a:pt x="0" y="889"/>
                </a:moveTo>
                <a:lnTo>
                  <a:pt x="13766" y="8699"/>
                </a:lnTo>
                <a:lnTo>
                  <a:pt x="1244" y="0"/>
                </a:lnTo>
                <a:lnTo>
                  <a:pt x="0" y="889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7346" y="3921229"/>
            <a:ext cx="10985" cy="9207"/>
          </a:xfrm>
          <a:custGeom>
            <a:avLst/>
            <a:gdLst>
              <a:gd name="connsiteX0" fmla="*/ 0 w 10985"/>
              <a:gd name="connsiteY0" fmla="*/ 8115 h 9207"/>
              <a:gd name="connsiteX1" fmla="*/ 2501 w 10985"/>
              <a:gd name="connsiteY1" fmla="*/ 9207 h 9207"/>
              <a:gd name="connsiteX2" fmla="*/ 10985 w 10985"/>
              <a:gd name="connsiteY2" fmla="*/ 0 h 9207"/>
              <a:gd name="connsiteX3" fmla="*/ 0 w 10985"/>
              <a:gd name="connsiteY3" fmla="*/ 8115 h 92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985" h="9207">
                <a:moveTo>
                  <a:pt x="0" y="8115"/>
                </a:moveTo>
                <a:lnTo>
                  <a:pt x="2501" y="9207"/>
                </a:lnTo>
                <a:lnTo>
                  <a:pt x="10985" y="0"/>
                </a:lnTo>
                <a:lnTo>
                  <a:pt x="0" y="8115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2992" y="2951444"/>
            <a:ext cx="5257" cy="24206"/>
          </a:xfrm>
          <a:custGeom>
            <a:avLst/>
            <a:gdLst>
              <a:gd name="connsiteX0" fmla="*/ 3924 w 5257"/>
              <a:gd name="connsiteY0" fmla="*/ 0 h 24206"/>
              <a:gd name="connsiteX1" fmla="*/ 5257 w 5257"/>
              <a:gd name="connsiteY1" fmla="*/ 12547 h 24206"/>
              <a:gd name="connsiteX2" fmla="*/ 0 w 5257"/>
              <a:gd name="connsiteY2" fmla="*/ 24206 h 24206"/>
              <a:gd name="connsiteX3" fmla="*/ 3924 w 5257"/>
              <a:gd name="connsiteY3" fmla="*/ 0 h 2420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5257" h="24206">
                <a:moveTo>
                  <a:pt x="3924" y="0"/>
                </a:moveTo>
                <a:cubicBezTo>
                  <a:pt x="3924" y="0"/>
                  <a:pt x="9258" y="1333"/>
                  <a:pt x="5257" y="12547"/>
                </a:cubicBezTo>
                <a:cubicBezTo>
                  <a:pt x="5257" y="12547"/>
                  <a:pt x="3479" y="21005"/>
                  <a:pt x="0" y="24206"/>
                </a:cubicBezTo>
                <a:lnTo>
                  <a:pt x="3924" y="0"/>
                </a:ln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78696" y="2900942"/>
            <a:ext cx="61404" cy="59134"/>
          </a:xfrm>
          <a:custGeom>
            <a:avLst/>
            <a:gdLst>
              <a:gd name="connsiteX0" fmla="*/ 61404 w 61404"/>
              <a:gd name="connsiteY0" fmla="*/ 4600 h 59134"/>
              <a:gd name="connsiteX1" fmla="*/ 56870 w 61404"/>
              <a:gd name="connsiteY1" fmla="*/ 17948 h 59134"/>
              <a:gd name="connsiteX2" fmla="*/ 36588 w 61404"/>
              <a:gd name="connsiteY2" fmla="*/ 25276 h 59134"/>
              <a:gd name="connsiteX3" fmla="*/ 15494 w 61404"/>
              <a:gd name="connsiteY3" fmla="*/ 32883 h 59134"/>
              <a:gd name="connsiteX4" fmla="*/ 6413 w 61404"/>
              <a:gd name="connsiteY4" fmla="*/ 43297 h 59134"/>
              <a:gd name="connsiteX5" fmla="*/ 6680 w 61404"/>
              <a:gd name="connsiteY5" fmla="*/ 59134 h 59134"/>
              <a:gd name="connsiteX6" fmla="*/ 2146 w 61404"/>
              <a:gd name="connsiteY6" fmla="*/ 54409 h 59134"/>
              <a:gd name="connsiteX7" fmla="*/ 0 w 61404"/>
              <a:gd name="connsiteY7" fmla="*/ 33340 h 59134"/>
              <a:gd name="connsiteX8" fmla="*/ 28841 w 61404"/>
              <a:gd name="connsiteY8" fmla="*/ 1400 h 59134"/>
              <a:gd name="connsiteX9" fmla="*/ 61404 w 61404"/>
              <a:gd name="connsiteY9" fmla="*/ 4600 h 5913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61404" h="59134">
                <a:moveTo>
                  <a:pt x="61404" y="4600"/>
                </a:moveTo>
                <a:lnTo>
                  <a:pt x="56870" y="17948"/>
                </a:lnTo>
                <a:cubicBezTo>
                  <a:pt x="56870" y="17948"/>
                  <a:pt x="44589" y="12601"/>
                  <a:pt x="36588" y="25276"/>
                </a:cubicBezTo>
                <a:cubicBezTo>
                  <a:pt x="36588" y="25276"/>
                  <a:pt x="33908" y="36629"/>
                  <a:pt x="15494" y="32883"/>
                </a:cubicBezTo>
                <a:cubicBezTo>
                  <a:pt x="15494" y="32883"/>
                  <a:pt x="7759" y="32616"/>
                  <a:pt x="6413" y="43297"/>
                </a:cubicBezTo>
                <a:lnTo>
                  <a:pt x="6680" y="59134"/>
                </a:lnTo>
                <a:cubicBezTo>
                  <a:pt x="6680" y="59134"/>
                  <a:pt x="5969" y="57724"/>
                  <a:pt x="2146" y="54409"/>
                </a:cubicBezTo>
                <a:cubicBezTo>
                  <a:pt x="2146" y="54409"/>
                  <a:pt x="-1447" y="46358"/>
                  <a:pt x="0" y="33340"/>
                </a:cubicBezTo>
                <a:cubicBezTo>
                  <a:pt x="0" y="33340"/>
                  <a:pt x="5080" y="5400"/>
                  <a:pt x="28841" y="1400"/>
                </a:cubicBezTo>
                <a:cubicBezTo>
                  <a:pt x="28841" y="1400"/>
                  <a:pt x="48323" y="-3400"/>
                  <a:pt x="61404" y="4600"/>
                </a:cubicBezTo>
              </a:path>
            </a:pathLst>
          </a:custGeom>
          <a:solidFill>
            <a:srgbClr val="32090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35564" y="2905546"/>
            <a:ext cx="25193" cy="54051"/>
          </a:xfrm>
          <a:custGeom>
            <a:avLst/>
            <a:gdLst>
              <a:gd name="connsiteX0" fmla="*/ 1333 w 25193"/>
              <a:gd name="connsiteY0" fmla="*/ 14147 h 54051"/>
              <a:gd name="connsiteX1" fmla="*/ 12801 w 25193"/>
              <a:gd name="connsiteY1" fmla="*/ 30149 h 54051"/>
              <a:gd name="connsiteX2" fmla="*/ 18148 w 25193"/>
              <a:gd name="connsiteY2" fmla="*/ 47510 h 54051"/>
              <a:gd name="connsiteX3" fmla="*/ 19608 w 25193"/>
              <a:gd name="connsiteY3" fmla="*/ 54051 h 54051"/>
              <a:gd name="connsiteX4" fmla="*/ 23228 w 25193"/>
              <a:gd name="connsiteY4" fmla="*/ 47510 h 54051"/>
              <a:gd name="connsiteX5" fmla="*/ 21348 w 25193"/>
              <a:gd name="connsiteY5" fmla="*/ 17335 h 54051"/>
              <a:gd name="connsiteX6" fmla="*/ 4534 w 25193"/>
              <a:gd name="connsiteY6" fmla="*/ 0 h 54051"/>
              <a:gd name="connsiteX7" fmla="*/ 0 w 25193"/>
              <a:gd name="connsiteY7" fmla="*/ 13335 h 54051"/>
              <a:gd name="connsiteX8" fmla="*/ 1333 w 25193"/>
              <a:gd name="connsiteY8" fmla="*/ 14147 h 540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25193" h="54051">
                <a:moveTo>
                  <a:pt x="1333" y="14147"/>
                </a:moveTo>
                <a:cubicBezTo>
                  <a:pt x="1333" y="14147"/>
                  <a:pt x="12281" y="17881"/>
                  <a:pt x="12801" y="30149"/>
                </a:cubicBezTo>
                <a:cubicBezTo>
                  <a:pt x="12801" y="30149"/>
                  <a:pt x="10401" y="41630"/>
                  <a:pt x="18148" y="47510"/>
                </a:cubicBezTo>
                <a:cubicBezTo>
                  <a:pt x="18148" y="47510"/>
                  <a:pt x="18275" y="46037"/>
                  <a:pt x="19608" y="54051"/>
                </a:cubicBezTo>
                <a:cubicBezTo>
                  <a:pt x="19608" y="54051"/>
                  <a:pt x="20815" y="47510"/>
                  <a:pt x="23228" y="47510"/>
                </a:cubicBezTo>
                <a:cubicBezTo>
                  <a:pt x="23228" y="47510"/>
                  <a:pt x="29095" y="30416"/>
                  <a:pt x="21348" y="17335"/>
                </a:cubicBezTo>
                <a:cubicBezTo>
                  <a:pt x="21348" y="17335"/>
                  <a:pt x="18681" y="5333"/>
                  <a:pt x="4534" y="0"/>
                </a:cubicBezTo>
                <a:lnTo>
                  <a:pt x="0" y="13335"/>
                </a:lnTo>
                <a:lnTo>
                  <a:pt x="1333" y="14147"/>
                </a:lnTo>
              </a:path>
            </a:pathLst>
          </a:custGeom>
          <a:solidFill>
            <a:srgbClr val="32090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75373" y="3025852"/>
            <a:ext cx="15700" cy="87198"/>
          </a:xfrm>
          <a:custGeom>
            <a:avLst/>
            <a:gdLst>
              <a:gd name="connsiteX0" fmla="*/ 15700 w 15700"/>
              <a:gd name="connsiteY0" fmla="*/ 0 h 87198"/>
              <a:gd name="connsiteX1" fmla="*/ 5730 w 15700"/>
              <a:gd name="connsiteY1" fmla="*/ 86131 h 87198"/>
              <a:gd name="connsiteX2" fmla="*/ 3254 w 15700"/>
              <a:gd name="connsiteY2" fmla="*/ 87198 h 87198"/>
              <a:gd name="connsiteX3" fmla="*/ 15700 w 15700"/>
              <a:gd name="connsiteY3" fmla="*/ 0 h 871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5700" h="87198">
                <a:moveTo>
                  <a:pt x="15700" y="0"/>
                </a:moveTo>
                <a:cubicBezTo>
                  <a:pt x="15700" y="0"/>
                  <a:pt x="-6715" y="43421"/>
                  <a:pt x="5730" y="86131"/>
                </a:cubicBezTo>
                <a:lnTo>
                  <a:pt x="3254" y="87198"/>
                </a:lnTo>
                <a:cubicBezTo>
                  <a:pt x="3254" y="87198"/>
                  <a:pt x="-9572" y="46621"/>
                  <a:pt x="15700" y="0"/>
                </a:cubicBez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46767" y="3024685"/>
            <a:ext cx="15681" cy="86156"/>
          </a:xfrm>
          <a:custGeom>
            <a:avLst/>
            <a:gdLst>
              <a:gd name="connsiteX0" fmla="*/ 0 w 15681"/>
              <a:gd name="connsiteY0" fmla="*/ 0 h 86156"/>
              <a:gd name="connsiteX1" fmla="*/ 9652 w 15681"/>
              <a:gd name="connsiteY1" fmla="*/ 85305 h 86156"/>
              <a:gd name="connsiteX2" fmla="*/ 12407 w 15681"/>
              <a:gd name="connsiteY2" fmla="*/ 86156 h 86156"/>
              <a:gd name="connsiteX3" fmla="*/ 0 w 15681"/>
              <a:gd name="connsiteY3" fmla="*/ 0 h 861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5681" h="86156">
                <a:moveTo>
                  <a:pt x="0" y="0"/>
                </a:moveTo>
                <a:cubicBezTo>
                  <a:pt x="0" y="0"/>
                  <a:pt x="22110" y="42608"/>
                  <a:pt x="9652" y="85305"/>
                </a:cubicBezTo>
                <a:lnTo>
                  <a:pt x="12407" y="86156"/>
                </a:lnTo>
                <a:cubicBezTo>
                  <a:pt x="12407" y="86156"/>
                  <a:pt x="25273" y="46608"/>
                  <a:pt x="0" y="0"/>
                </a:cubicBez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5244" y="2958830"/>
            <a:ext cx="1866" cy="11214"/>
          </a:xfrm>
          <a:custGeom>
            <a:avLst/>
            <a:gdLst>
              <a:gd name="connsiteX0" fmla="*/ 1866 w 1866"/>
              <a:gd name="connsiteY0" fmla="*/ 0 h 11214"/>
              <a:gd name="connsiteX1" fmla="*/ 1333 w 1866"/>
              <a:gd name="connsiteY1" fmla="*/ 7213 h 11214"/>
              <a:gd name="connsiteX2" fmla="*/ 0 w 1866"/>
              <a:gd name="connsiteY2" fmla="*/ 11214 h 11214"/>
              <a:gd name="connsiteX3" fmla="*/ 1866 w 1866"/>
              <a:gd name="connsiteY3" fmla="*/ 0 h 1121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866" h="11214">
                <a:moveTo>
                  <a:pt x="1866" y="0"/>
                </a:moveTo>
                <a:cubicBezTo>
                  <a:pt x="1866" y="0"/>
                  <a:pt x="3733" y="-800"/>
                  <a:pt x="1333" y="7213"/>
                </a:cubicBezTo>
                <a:lnTo>
                  <a:pt x="0" y="11214"/>
                </a:lnTo>
                <a:lnTo>
                  <a:pt x="1866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5462" y="2919694"/>
            <a:ext cx="51435" cy="42608"/>
          </a:xfrm>
          <a:custGeom>
            <a:avLst/>
            <a:gdLst>
              <a:gd name="connsiteX0" fmla="*/ 51435 w 51435"/>
              <a:gd name="connsiteY0" fmla="*/ 0 h 42608"/>
              <a:gd name="connsiteX1" fmla="*/ 29895 w 51435"/>
              <a:gd name="connsiteY1" fmla="*/ 5956 h 42608"/>
              <a:gd name="connsiteX2" fmla="*/ 23672 w 51435"/>
              <a:gd name="connsiteY2" fmla="*/ 13246 h 42608"/>
              <a:gd name="connsiteX3" fmla="*/ 9436 w 51435"/>
              <a:gd name="connsiteY3" fmla="*/ 13779 h 42608"/>
              <a:gd name="connsiteX4" fmla="*/ 190 w 51435"/>
              <a:gd name="connsiteY4" fmla="*/ 21615 h 42608"/>
              <a:gd name="connsiteX5" fmla="*/ 0 w 51435"/>
              <a:gd name="connsiteY5" fmla="*/ 37274 h 42608"/>
              <a:gd name="connsiteX6" fmla="*/ 1434 w 51435"/>
              <a:gd name="connsiteY6" fmla="*/ 42608 h 42608"/>
              <a:gd name="connsiteX7" fmla="*/ 16560 w 51435"/>
              <a:gd name="connsiteY7" fmla="*/ 21615 h 42608"/>
              <a:gd name="connsiteX8" fmla="*/ 34886 w 51435"/>
              <a:gd name="connsiteY8" fmla="*/ 10223 h 42608"/>
              <a:gd name="connsiteX9" fmla="*/ 51435 w 51435"/>
              <a:gd name="connsiteY9" fmla="*/ 0 h 4260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51435" h="42608">
                <a:moveTo>
                  <a:pt x="51435" y="0"/>
                </a:moveTo>
                <a:cubicBezTo>
                  <a:pt x="51435" y="0"/>
                  <a:pt x="41109" y="-6324"/>
                  <a:pt x="29895" y="5956"/>
                </a:cubicBezTo>
                <a:cubicBezTo>
                  <a:pt x="29895" y="5956"/>
                  <a:pt x="28308" y="11468"/>
                  <a:pt x="23672" y="13246"/>
                </a:cubicBezTo>
                <a:cubicBezTo>
                  <a:pt x="23672" y="13246"/>
                  <a:pt x="17614" y="16090"/>
                  <a:pt x="9436" y="13779"/>
                </a:cubicBezTo>
                <a:cubicBezTo>
                  <a:pt x="9436" y="13779"/>
                  <a:pt x="3200" y="12179"/>
                  <a:pt x="190" y="21615"/>
                </a:cubicBezTo>
                <a:cubicBezTo>
                  <a:pt x="190" y="21615"/>
                  <a:pt x="-1765" y="30873"/>
                  <a:pt x="0" y="37274"/>
                </a:cubicBezTo>
                <a:cubicBezTo>
                  <a:pt x="0" y="37274"/>
                  <a:pt x="1244" y="41008"/>
                  <a:pt x="1434" y="42608"/>
                </a:cubicBezTo>
                <a:cubicBezTo>
                  <a:pt x="1434" y="42608"/>
                  <a:pt x="3924" y="25704"/>
                  <a:pt x="16560" y="21615"/>
                </a:cubicBezTo>
                <a:cubicBezTo>
                  <a:pt x="16560" y="21615"/>
                  <a:pt x="30962" y="18046"/>
                  <a:pt x="34886" y="10223"/>
                </a:cubicBezTo>
                <a:cubicBezTo>
                  <a:pt x="34886" y="10223"/>
                  <a:pt x="41998" y="-1003"/>
                  <a:pt x="51435" y="0"/>
                </a:cubicBezTo>
              </a:path>
            </a:pathLst>
          </a:custGeom>
          <a:solidFill>
            <a:srgbClr val="dca58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42954" y="2935697"/>
            <a:ext cx="11557" cy="45288"/>
          </a:xfrm>
          <a:custGeom>
            <a:avLst/>
            <a:gdLst>
              <a:gd name="connsiteX0" fmla="*/ 11557 w 11557"/>
              <a:gd name="connsiteY0" fmla="*/ 25717 h 45288"/>
              <a:gd name="connsiteX1" fmla="*/ 0 w 11557"/>
              <a:gd name="connsiteY1" fmla="*/ 45288 h 45288"/>
              <a:gd name="connsiteX2" fmla="*/ 7645 w 11557"/>
              <a:gd name="connsiteY2" fmla="*/ 14681 h 45288"/>
              <a:gd name="connsiteX3" fmla="*/ 5410 w 11557"/>
              <a:gd name="connsiteY3" fmla="*/ 0 h 45288"/>
              <a:gd name="connsiteX4" fmla="*/ 10756 w 11557"/>
              <a:gd name="connsiteY4" fmla="*/ 17360 h 45288"/>
              <a:gd name="connsiteX5" fmla="*/ 11557 w 11557"/>
              <a:gd name="connsiteY5" fmla="*/ 25717 h 452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11557" h="45288">
                <a:moveTo>
                  <a:pt x="11557" y="25717"/>
                </a:moveTo>
                <a:cubicBezTo>
                  <a:pt x="11557" y="25717"/>
                  <a:pt x="10845" y="39242"/>
                  <a:pt x="0" y="45288"/>
                </a:cubicBezTo>
                <a:cubicBezTo>
                  <a:pt x="0" y="45288"/>
                  <a:pt x="12801" y="32486"/>
                  <a:pt x="7645" y="14681"/>
                </a:cubicBezTo>
                <a:cubicBezTo>
                  <a:pt x="7645" y="14681"/>
                  <a:pt x="3009" y="11823"/>
                  <a:pt x="5410" y="0"/>
                </a:cubicBezTo>
                <a:cubicBezTo>
                  <a:pt x="5410" y="0"/>
                  <a:pt x="4800" y="10591"/>
                  <a:pt x="10756" y="17360"/>
                </a:cubicBezTo>
                <a:cubicBezTo>
                  <a:pt x="10756" y="17360"/>
                  <a:pt x="12801" y="20561"/>
                  <a:pt x="11557" y="25717"/>
                </a:cubicBezTo>
              </a:path>
            </a:pathLst>
          </a:custGeom>
          <a:solidFill>
            <a:srgbClr val="dca58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37567" y="2906067"/>
            <a:ext cx="4673" cy="14020"/>
          </a:xfrm>
          <a:custGeom>
            <a:avLst/>
            <a:gdLst>
              <a:gd name="connsiteX0" fmla="*/ 3327 w 4673"/>
              <a:gd name="connsiteY0" fmla="*/ 0 h 14020"/>
              <a:gd name="connsiteX1" fmla="*/ 0 w 4673"/>
              <a:gd name="connsiteY1" fmla="*/ 14020 h 14020"/>
              <a:gd name="connsiteX2" fmla="*/ 4673 w 4673"/>
              <a:gd name="connsiteY2" fmla="*/ 393 h 14020"/>
              <a:gd name="connsiteX3" fmla="*/ 3327 w 4673"/>
              <a:gd name="connsiteY3" fmla="*/ 0 h 1402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673" h="14020">
                <a:moveTo>
                  <a:pt x="3327" y="0"/>
                </a:moveTo>
                <a:cubicBezTo>
                  <a:pt x="3327" y="0"/>
                  <a:pt x="2933" y="8407"/>
                  <a:pt x="0" y="14020"/>
                </a:cubicBezTo>
                <a:cubicBezTo>
                  <a:pt x="0" y="14020"/>
                  <a:pt x="1994" y="10680"/>
                  <a:pt x="4673" y="393"/>
                </a:cubicBezTo>
                <a:lnTo>
                  <a:pt x="3327" y="0"/>
                </a:lnTo>
              </a:path>
            </a:pathLst>
          </a:custGeom>
          <a:solidFill>
            <a:srgbClr val="4d331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4848" y="2930631"/>
            <a:ext cx="27495" cy="14274"/>
          </a:xfrm>
          <a:custGeom>
            <a:avLst/>
            <a:gdLst>
              <a:gd name="connsiteX0" fmla="*/ 27495 w 27495"/>
              <a:gd name="connsiteY0" fmla="*/ 0 h 14274"/>
              <a:gd name="connsiteX1" fmla="*/ 11468 w 27495"/>
              <a:gd name="connsiteY1" fmla="*/ 3009 h 14274"/>
              <a:gd name="connsiteX2" fmla="*/ 0 w 27495"/>
              <a:gd name="connsiteY2" fmla="*/ 14274 h 14274"/>
              <a:gd name="connsiteX3" fmla="*/ 8470 w 27495"/>
              <a:gd name="connsiteY3" fmla="*/ 1803 h 14274"/>
              <a:gd name="connsiteX4" fmla="*/ 14274 w 27495"/>
              <a:gd name="connsiteY4" fmla="*/ 2463 h 14274"/>
              <a:gd name="connsiteX5" fmla="*/ 27495 w 27495"/>
              <a:gd name="connsiteY5" fmla="*/ 0 h 1427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27495" h="14274">
                <a:moveTo>
                  <a:pt x="27495" y="0"/>
                </a:moveTo>
                <a:cubicBezTo>
                  <a:pt x="27495" y="0"/>
                  <a:pt x="23088" y="6210"/>
                  <a:pt x="11468" y="3009"/>
                </a:cubicBezTo>
                <a:cubicBezTo>
                  <a:pt x="11468" y="3009"/>
                  <a:pt x="2603" y="-216"/>
                  <a:pt x="0" y="14274"/>
                </a:cubicBezTo>
                <a:cubicBezTo>
                  <a:pt x="0" y="14274"/>
                  <a:pt x="203" y="3606"/>
                  <a:pt x="8470" y="1803"/>
                </a:cubicBezTo>
                <a:cubicBezTo>
                  <a:pt x="8470" y="1803"/>
                  <a:pt x="10401" y="1066"/>
                  <a:pt x="14274" y="2463"/>
                </a:cubicBezTo>
                <a:cubicBezTo>
                  <a:pt x="14274" y="2463"/>
                  <a:pt x="21615" y="4940"/>
                  <a:pt x="27495" y="0"/>
                </a:cubicBezTo>
              </a:path>
            </a:pathLst>
          </a:custGeom>
          <a:solidFill>
            <a:srgbClr val="4d331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1828" y="2954733"/>
            <a:ext cx="3987" cy="18249"/>
          </a:xfrm>
          <a:custGeom>
            <a:avLst/>
            <a:gdLst>
              <a:gd name="connsiteX0" fmla="*/ 2222 w 3987"/>
              <a:gd name="connsiteY0" fmla="*/ 0 h 18249"/>
              <a:gd name="connsiteX1" fmla="*/ 3886 w 3987"/>
              <a:gd name="connsiteY1" fmla="*/ 4292 h 18249"/>
              <a:gd name="connsiteX2" fmla="*/ 3327 w 3987"/>
              <a:gd name="connsiteY2" fmla="*/ 12572 h 18249"/>
              <a:gd name="connsiteX3" fmla="*/ 3987 w 3987"/>
              <a:gd name="connsiteY3" fmla="*/ 18249 h 18249"/>
              <a:gd name="connsiteX4" fmla="*/ 0 w 3987"/>
              <a:gd name="connsiteY4" fmla="*/ 11531 h 18249"/>
              <a:gd name="connsiteX5" fmla="*/ 2222 w 3987"/>
              <a:gd name="connsiteY5" fmla="*/ 0 h 1824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3987" h="18249">
                <a:moveTo>
                  <a:pt x="2222" y="0"/>
                </a:moveTo>
                <a:cubicBezTo>
                  <a:pt x="2222" y="0"/>
                  <a:pt x="3327" y="2095"/>
                  <a:pt x="3886" y="4292"/>
                </a:cubicBezTo>
                <a:cubicBezTo>
                  <a:pt x="3886" y="4292"/>
                  <a:pt x="1994" y="9436"/>
                  <a:pt x="3327" y="12572"/>
                </a:cubicBezTo>
                <a:lnTo>
                  <a:pt x="3987" y="18249"/>
                </a:lnTo>
                <a:cubicBezTo>
                  <a:pt x="3987" y="18249"/>
                  <a:pt x="889" y="17195"/>
                  <a:pt x="0" y="11531"/>
                </a:cubicBezTo>
                <a:cubicBezTo>
                  <a:pt x="0" y="11531"/>
                  <a:pt x="-4229" y="-3568"/>
                  <a:pt x="2222" y="0"/>
                </a:cubicBez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3692" y="2959010"/>
            <a:ext cx="1866" cy="11214"/>
          </a:xfrm>
          <a:custGeom>
            <a:avLst/>
            <a:gdLst>
              <a:gd name="connsiteX0" fmla="*/ 0 w 1866"/>
              <a:gd name="connsiteY0" fmla="*/ 0 h 11214"/>
              <a:gd name="connsiteX1" fmla="*/ 533 w 1866"/>
              <a:gd name="connsiteY1" fmla="*/ 7213 h 11214"/>
              <a:gd name="connsiteX2" fmla="*/ 1866 w 1866"/>
              <a:gd name="connsiteY2" fmla="*/ 11214 h 11214"/>
              <a:gd name="connsiteX3" fmla="*/ 0 w 1866"/>
              <a:gd name="connsiteY3" fmla="*/ 0 h 1121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866" h="11214">
                <a:moveTo>
                  <a:pt x="0" y="0"/>
                </a:moveTo>
                <a:cubicBezTo>
                  <a:pt x="0" y="0"/>
                  <a:pt x="-1879" y="-800"/>
                  <a:pt x="533" y="7213"/>
                </a:cubicBezTo>
                <a:lnTo>
                  <a:pt x="1866" y="11214"/>
                </a:lnTo>
                <a:lnTo>
                  <a:pt x="0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6713" y="2961414"/>
            <a:ext cx="11569" cy="20472"/>
          </a:xfrm>
          <a:custGeom>
            <a:avLst/>
            <a:gdLst>
              <a:gd name="connsiteX0" fmla="*/ 0 w 11569"/>
              <a:gd name="connsiteY0" fmla="*/ 4813 h 20472"/>
              <a:gd name="connsiteX1" fmla="*/ 11569 w 11569"/>
              <a:gd name="connsiteY1" fmla="*/ 20472 h 20472"/>
              <a:gd name="connsiteX2" fmla="*/ 355 w 11569"/>
              <a:gd name="connsiteY2" fmla="*/ 0 h 20472"/>
              <a:gd name="connsiteX3" fmla="*/ 0 w 11569"/>
              <a:gd name="connsiteY3" fmla="*/ 4813 h 204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1569" h="20472">
                <a:moveTo>
                  <a:pt x="0" y="4813"/>
                </a:moveTo>
                <a:cubicBezTo>
                  <a:pt x="0" y="4813"/>
                  <a:pt x="-711" y="16192"/>
                  <a:pt x="11569" y="20472"/>
                </a:cubicBezTo>
                <a:cubicBezTo>
                  <a:pt x="11569" y="20472"/>
                  <a:pt x="711" y="16370"/>
                  <a:pt x="355" y="0"/>
                </a:cubicBezTo>
                <a:lnTo>
                  <a:pt x="0" y="4813"/>
                </a:lnTo>
              </a:path>
            </a:pathLst>
          </a:custGeom>
          <a:solidFill>
            <a:srgbClr val="dca58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19398" y="3024717"/>
            <a:ext cx="20231" cy="19951"/>
          </a:xfrm>
          <a:custGeom>
            <a:avLst/>
            <a:gdLst>
              <a:gd name="connsiteX0" fmla="*/ 0 w 20231"/>
              <a:gd name="connsiteY0" fmla="*/ 0 h 19951"/>
              <a:gd name="connsiteX1" fmla="*/ 13258 w 20231"/>
              <a:gd name="connsiteY1" fmla="*/ 10147 h 19951"/>
              <a:gd name="connsiteX2" fmla="*/ 20230 w 20231"/>
              <a:gd name="connsiteY2" fmla="*/ 19951 h 19951"/>
              <a:gd name="connsiteX3" fmla="*/ 0 w 20231"/>
              <a:gd name="connsiteY3" fmla="*/ 0 h 199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0231" h="19951">
                <a:moveTo>
                  <a:pt x="0" y="0"/>
                </a:moveTo>
                <a:cubicBezTo>
                  <a:pt x="0" y="0"/>
                  <a:pt x="7073" y="2501"/>
                  <a:pt x="13258" y="10147"/>
                </a:cubicBezTo>
                <a:cubicBezTo>
                  <a:pt x="13258" y="10147"/>
                  <a:pt x="18440" y="16357"/>
                  <a:pt x="20230" y="19951"/>
                </a:cubicBezTo>
                <a:cubicBezTo>
                  <a:pt x="20230" y="19951"/>
                  <a:pt x="13449" y="3543"/>
                  <a:pt x="0" y="0"/>
                </a:cubicBezTo>
              </a:path>
            </a:pathLst>
          </a:custGeom>
          <a:solidFill>
            <a:srgbClr val="e0e1e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99637" y="3024517"/>
            <a:ext cx="20243" cy="19939"/>
          </a:xfrm>
          <a:custGeom>
            <a:avLst/>
            <a:gdLst>
              <a:gd name="connsiteX0" fmla="*/ 20243 w 20243"/>
              <a:gd name="connsiteY0" fmla="*/ 0 h 19939"/>
              <a:gd name="connsiteX1" fmla="*/ 6984 w 20243"/>
              <a:gd name="connsiteY1" fmla="*/ 10134 h 19939"/>
              <a:gd name="connsiteX2" fmla="*/ 0 w 20243"/>
              <a:gd name="connsiteY2" fmla="*/ 19938 h 19939"/>
              <a:gd name="connsiteX3" fmla="*/ 20243 w 20243"/>
              <a:gd name="connsiteY3" fmla="*/ 0 h 1993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0243" h="19939">
                <a:moveTo>
                  <a:pt x="20243" y="0"/>
                </a:moveTo>
                <a:cubicBezTo>
                  <a:pt x="20243" y="0"/>
                  <a:pt x="13169" y="2489"/>
                  <a:pt x="6984" y="10134"/>
                </a:cubicBezTo>
                <a:cubicBezTo>
                  <a:pt x="6984" y="10134"/>
                  <a:pt x="1790" y="16357"/>
                  <a:pt x="0" y="19938"/>
                </a:cubicBezTo>
                <a:cubicBezTo>
                  <a:pt x="0" y="19938"/>
                  <a:pt x="6807" y="3530"/>
                  <a:pt x="20243" y="0"/>
                </a:cubicBezTo>
              </a:path>
            </a:pathLst>
          </a:custGeom>
          <a:solidFill>
            <a:srgbClr val="e0e1e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67276" y="3032989"/>
            <a:ext cx="45237" cy="84226"/>
          </a:xfrm>
          <a:custGeom>
            <a:avLst/>
            <a:gdLst>
              <a:gd name="connsiteX0" fmla="*/ 0 w 45237"/>
              <a:gd name="connsiteY0" fmla="*/ 393 h 84226"/>
              <a:gd name="connsiteX1" fmla="*/ 45237 w 45237"/>
              <a:gd name="connsiteY1" fmla="*/ 84226 h 84226"/>
              <a:gd name="connsiteX2" fmla="*/ 622 w 45237"/>
              <a:gd name="connsiteY2" fmla="*/ 0 h 84226"/>
              <a:gd name="connsiteX3" fmla="*/ 0 w 45237"/>
              <a:gd name="connsiteY3" fmla="*/ 393 h 8422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237" h="84226">
                <a:moveTo>
                  <a:pt x="0" y="393"/>
                </a:moveTo>
                <a:cubicBezTo>
                  <a:pt x="0" y="393"/>
                  <a:pt x="19430" y="56629"/>
                  <a:pt x="45237" y="84226"/>
                </a:cubicBezTo>
                <a:cubicBezTo>
                  <a:pt x="45237" y="84226"/>
                  <a:pt x="15925" y="45377"/>
                  <a:pt x="622" y="0"/>
                </a:cubicBezTo>
                <a:lnTo>
                  <a:pt x="0" y="393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67277" y="3024580"/>
            <a:ext cx="13335" cy="8801"/>
          </a:xfrm>
          <a:custGeom>
            <a:avLst/>
            <a:gdLst>
              <a:gd name="connsiteX0" fmla="*/ 0 w 13335"/>
              <a:gd name="connsiteY0" fmla="*/ 8801 h 8801"/>
              <a:gd name="connsiteX1" fmla="*/ 13335 w 13335"/>
              <a:gd name="connsiteY1" fmla="*/ 965 h 8801"/>
              <a:gd name="connsiteX2" fmla="*/ 11620 w 13335"/>
              <a:gd name="connsiteY2" fmla="*/ 0 h 8801"/>
              <a:gd name="connsiteX3" fmla="*/ 0 w 13335"/>
              <a:gd name="connsiteY3" fmla="*/ 8801 h 880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3335" h="8801">
                <a:moveTo>
                  <a:pt x="0" y="8801"/>
                </a:moveTo>
                <a:lnTo>
                  <a:pt x="13335" y="965"/>
                </a:lnTo>
                <a:lnTo>
                  <a:pt x="11620" y="0"/>
                </a:lnTo>
                <a:lnTo>
                  <a:pt x="0" y="8801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71095" y="3016568"/>
            <a:ext cx="11302" cy="9359"/>
          </a:xfrm>
          <a:custGeom>
            <a:avLst/>
            <a:gdLst>
              <a:gd name="connsiteX0" fmla="*/ 9144 w 11302"/>
              <a:gd name="connsiteY0" fmla="*/ 9359 h 9359"/>
              <a:gd name="connsiteX1" fmla="*/ 11302 w 11302"/>
              <a:gd name="connsiteY1" fmla="*/ 8115 h 9359"/>
              <a:gd name="connsiteX2" fmla="*/ 0 w 11302"/>
              <a:gd name="connsiteY2" fmla="*/ 0 h 9359"/>
              <a:gd name="connsiteX3" fmla="*/ 9144 w 11302"/>
              <a:gd name="connsiteY3" fmla="*/ 9359 h 935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1302" h="9359">
                <a:moveTo>
                  <a:pt x="9144" y="9359"/>
                </a:moveTo>
                <a:lnTo>
                  <a:pt x="11302" y="8115"/>
                </a:lnTo>
                <a:lnTo>
                  <a:pt x="0" y="0"/>
                </a:lnTo>
                <a:lnTo>
                  <a:pt x="9144" y="9359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27215" y="3033660"/>
            <a:ext cx="45377" cy="85204"/>
          </a:xfrm>
          <a:custGeom>
            <a:avLst/>
            <a:gdLst>
              <a:gd name="connsiteX0" fmla="*/ 45377 w 45377"/>
              <a:gd name="connsiteY0" fmla="*/ 406 h 85204"/>
              <a:gd name="connsiteX1" fmla="*/ 0 w 45377"/>
              <a:gd name="connsiteY1" fmla="*/ 85204 h 85204"/>
              <a:gd name="connsiteX2" fmla="*/ 44450 w 45377"/>
              <a:gd name="connsiteY2" fmla="*/ 0 h 85204"/>
              <a:gd name="connsiteX3" fmla="*/ 45377 w 45377"/>
              <a:gd name="connsiteY3" fmla="*/ 406 h 8520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377" h="85204">
                <a:moveTo>
                  <a:pt x="45377" y="406"/>
                </a:moveTo>
                <a:cubicBezTo>
                  <a:pt x="45377" y="406"/>
                  <a:pt x="25095" y="57721"/>
                  <a:pt x="0" y="85204"/>
                </a:cubicBezTo>
                <a:cubicBezTo>
                  <a:pt x="0" y="85204"/>
                  <a:pt x="29146" y="45377"/>
                  <a:pt x="44450" y="0"/>
                </a:cubicBezTo>
                <a:lnTo>
                  <a:pt x="45377" y="406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8832" y="3025382"/>
            <a:ext cx="13766" cy="8686"/>
          </a:xfrm>
          <a:custGeom>
            <a:avLst/>
            <a:gdLst>
              <a:gd name="connsiteX0" fmla="*/ 0 w 13766"/>
              <a:gd name="connsiteY0" fmla="*/ 888 h 8686"/>
              <a:gd name="connsiteX1" fmla="*/ 13766 w 13766"/>
              <a:gd name="connsiteY1" fmla="*/ 8686 h 8686"/>
              <a:gd name="connsiteX2" fmla="*/ 1244 w 13766"/>
              <a:gd name="connsiteY2" fmla="*/ 0 h 8686"/>
              <a:gd name="connsiteX3" fmla="*/ 0 w 13766"/>
              <a:gd name="connsiteY3" fmla="*/ 888 h 868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3766" h="8686">
                <a:moveTo>
                  <a:pt x="0" y="888"/>
                </a:moveTo>
                <a:lnTo>
                  <a:pt x="13766" y="8686"/>
                </a:lnTo>
                <a:lnTo>
                  <a:pt x="1244" y="0"/>
                </a:lnTo>
                <a:lnTo>
                  <a:pt x="0" y="888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7346" y="3017503"/>
            <a:ext cx="10985" cy="9220"/>
          </a:xfrm>
          <a:custGeom>
            <a:avLst/>
            <a:gdLst>
              <a:gd name="connsiteX0" fmla="*/ 0 w 10985"/>
              <a:gd name="connsiteY0" fmla="*/ 8127 h 9220"/>
              <a:gd name="connsiteX1" fmla="*/ 2501 w 10985"/>
              <a:gd name="connsiteY1" fmla="*/ 9220 h 9220"/>
              <a:gd name="connsiteX2" fmla="*/ 10985 w 10985"/>
              <a:gd name="connsiteY2" fmla="*/ 0 h 9220"/>
              <a:gd name="connsiteX3" fmla="*/ 0 w 10985"/>
              <a:gd name="connsiteY3" fmla="*/ 8127 h 922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985" h="9220">
                <a:moveTo>
                  <a:pt x="0" y="8127"/>
                </a:moveTo>
                <a:lnTo>
                  <a:pt x="2501" y="9220"/>
                </a:lnTo>
                <a:lnTo>
                  <a:pt x="10985" y="0"/>
                </a:lnTo>
                <a:lnTo>
                  <a:pt x="0" y="8127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2992" y="4739054"/>
            <a:ext cx="5257" cy="24206"/>
          </a:xfrm>
          <a:custGeom>
            <a:avLst/>
            <a:gdLst>
              <a:gd name="connsiteX0" fmla="*/ 3924 w 5257"/>
              <a:gd name="connsiteY0" fmla="*/ 0 h 24206"/>
              <a:gd name="connsiteX1" fmla="*/ 5257 w 5257"/>
              <a:gd name="connsiteY1" fmla="*/ 12547 h 24206"/>
              <a:gd name="connsiteX2" fmla="*/ 0 w 5257"/>
              <a:gd name="connsiteY2" fmla="*/ 24206 h 24206"/>
              <a:gd name="connsiteX3" fmla="*/ 3924 w 5257"/>
              <a:gd name="connsiteY3" fmla="*/ 0 h 2420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5257" h="24206">
                <a:moveTo>
                  <a:pt x="3924" y="0"/>
                </a:moveTo>
                <a:cubicBezTo>
                  <a:pt x="3924" y="0"/>
                  <a:pt x="9258" y="1333"/>
                  <a:pt x="5257" y="12547"/>
                </a:cubicBezTo>
                <a:cubicBezTo>
                  <a:pt x="5257" y="12547"/>
                  <a:pt x="3479" y="21005"/>
                  <a:pt x="0" y="24206"/>
                </a:cubicBezTo>
                <a:lnTo>
                  <a:pt x="3924" y="0"/>
                </a:ln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78696" y="4688552"/>
            <a:ext cx="61404" cy="59134"/>
          </a:xfrm>
          <a:custGeom>
            <a:avLst/>
            <a:gdLst>
              <a:gd name="connsiteX0" fmla="*/ 61404 w 61404"/>
              <a:gd name="connsiteY0" fmla="*/ 4600 h 59134"/>
              <a:gd name="connsiteX1" fmla="*/ 56870 w 61404"/>
              <a:gd name="connsiteY1" fmla="*/ 17948 h 59134"/>
              <a:gd name="connsiteX2" fmla="*/ 36588 w 61404"/>
              <a:gd name="connsiteY2" fmla="*/ 25276 h 59134"/>
              <a:gd name="connsiteX3" fmla="*/ 15494 w 61404"/>
              <a:gd name="connsiteY3" fmla="*/ 32883 h 59134"/>
              <a:gd name="connsiteX4" fmla="*/ 6413 w 61404"/>
              <a:gd name="connsiteY4" fmla="*/ 43297 h 59134"/>
              <a:gd name="connsiteX5" fmla="*/ 6680 w 61404"/>
              <a:gd name="connsiteY5" fmla="*/ 59134 h 59134"/>
              <a:gd name="connsiteX6" fmla="*/ 2146 w 61404"/>
              <a:gd name="connsiteY6" fmla="*/ 54410 h 59134"/>
              <a:gd name="connsiteX7" fmla="*/ 0 w 61404"/>
              <a:gd name="connsiteY7" fmla="*/ 33340 h 59134"/>
              <a:gd name="connsiteX8" fmla="*/ 28841 w 61404"/>
              <a:gd name="connsiteY8" fmla="*/ 1400 h 59134"/>
              <a:gd name="connsiteX9" fmla="*/ 61404 w 61404"/>
              <a:gd name="connsiteY9" fmla="*/ 4600 h 5913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61404" h="59134">
                <a:moveTo>
                  <a:pt x="61404" y="4600"/>
                </a:moveTo>
                <a:lnTo>
                  <a:pt x="56870" y="17948"/>
                </a:lnTo>
                <a:cubicBezTo>
                  <a:pt x="56870" y="17948"/>
                  <a:pt x="44589" y="12601"/>
                  <a:pt x="36588" y="25276"/>
                </a:cubicBezTo>
                <a:cubicBezTo>
                  <a:pt x="36588" y="25276"/>
                  <a:pt x="33908" y="36630"/>
                  <a:pt x="15494" y="32883"/>
                </a:cubicBezTo>
                <a:cubicBezTo>
                  <a:pt x="15494" y="32883"/>
                  <a:pt x="7759" y="32617"/>
                  <a:pt x="6413" y="43297"/>
                </a:cubicBezTo>
                <a:lnTo>
                  <a:pt x="6680" y="59134"/>
                </a:lnTo>
                <a:cubicBezTo>
                  <a:pt x="6680" y="59134"/>
                  <a:pt x="5969" y="57724"/>
                  <a:pt x="2146" y="54410"/>
                </a:cubicBezTo>
                <a:cubicBezTo>
                  <a:pt x="2146" y="54410"/>
                  <a:pt x="-1447" y="46358"/>
                  <a:pt x="0" y="33340"/>
                </a:cubicBezTo>
                <a:cubicBezTo>
                  <a:pt x="0" y="33340"/>
                  <a:pt x="5080" y="5400"/>
                  <a:pt x="28841" y="1400"/>
                </a:cubicBezTo>
                <a:cubicBezTo>
                  <a:pt x="28841" y="1400"/>
                  <a:pt x="48323" y="-3400"/>
                  <a:pt x="61404" y="4600"/>
                </a:cubicBezTo>
              </a:path>
            </a:pathLst>
          </a:custGeom>
          <a:solidFill>
            <a:srgbClr val="32090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35564" y="4693156"/>
            <a:ext cx="25193" cy="54051"/>
          </a:xfrm>
          <a:custGeom>
            <a:avLst/>
            <a:gdLst>
              <a:gd name="connsiteX0" fmla="*/ 1333 w 25193"/>
              <a:gd name="connsiteY0" fmla="*/ 14147 h 54051"/>
              <a:gd name="connsiteX1" fmla="*/ 12801 w 25193"/>
              <a:gd name="connsiteY1" fmla="*/ 30150 h 54051"/>
              <a:gd name="connsiteX2" fmla="*/ 18148 w 25193"/>
              <a:gd name="connsiteY2" fmla="*/ 47511 h 54051"/>
              <a:gd name="connsiteX3" fmla="*/ 19608 w 25193"/>
              <a:gd name="connsiteY3" fmla="*/ 54051 h 54051"/>
              <a:gd name="connsiteX4" fmla="*/ 23228 w 25193"/>
              <a:gd name="connsiteY4" fmla="*/ 47511 h 54051"/>
              <a:gd name="connsiteX5" fmla="*/ 21348 w 25193"/>
              <a:gd name="connsiteY5" fmla="*/ 17335 h 54051"/>
              <a:gd name="connsiteX6" fmla="*/ 4534 w 25193"/>
              <a:gd name="connsiteY6" fmla="*/ 0 h 54051"/>
              <a:gd name="connsiteX7" fmla="*/ 0 w 25193"/>
              <a:gd name="connsiteY7" fmla="*/ 13335 h 54051"/>
              <a:gd name="connsiteX8" fmla="*/ 1333 w 25193"/>
              <a:gd name="connsiteY8" fmla="*/ 14147 h 540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25193" h="54051">
                <a:moveTo>
                  <a:pt x="1333" y="14147"/>
                </a:moveTo>
                <a:cubicBezTo>
                  <a:pt x="1333" y="14147"/>
                  <a:pt x="12281" y="17881"/>
                  <a:pt x="12801" y="30150"/>
                </a:cubicBezTo>
                <a:cubicBezTo>
                  <a:pt x="12801" y="30150"/>
                  <a:pt x="10401" y="41630"/>
                  <a:pt x="18148" y="47511"/>
                </a:cubicBezTo>
                <a:cubicBezTo>
                  <a:pt x="18148" y="47511"/>
                  <a:pt x="18275" y="46037"/>
                  <a:pt x="19608" y="54051"/>
                </a:cubicBezTo>
                <a:cubicBezTo>
                  <a:pt x="19608" y="54051"/>
                  <a:pt x="20815" y="47511"/>
                  <a:pt x="23228" y="47511"/>
                </a:cubicBezTo>
                <a:cubicBezTo>
                  <a:pt x="23228" y="47511"/>
                  <a:pt x="29095" y="30416"/>
                  <a:pt x="21348" y="17335"/>
                </a:cubicBezTo>
                <a:cubicBezTo>
                  <a:pt x="21348" y="17335"/>
                  <a:pt x="18681" y="5334"/>
                  <a:pt x="4534" y="0"/>
                </a:cubicBezTo>
                <a:lnTo>
                  <a:pt x="0" y="13335"/>
                </a:lnTo>
                <a:lnTo>
                  <a:pt x="1333" y="14147"/>
                </a:lnTo>
              </a:path>
            </a:pathLst>
          </a:custGeom>
          <a:solidFill>
            <a:srgbClr val="32090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75373" y="4813462"/>
            <a:ext cx="15700" cy="87198"/>
          </a:xfrm>
          <a:custGeom>
            <a:avLst/>
            <a:gdLst>
              <a:gd name="connsiteX0" fmla="*/ 15700 w 15700"/>
              <a:gd name="connsiteY0" fmla="*/ 0 h 87198"/>
              <a:gd name="connsiteX1" fmla="*/ 5730 w 15700"/>
              <a:gd name="connsiteY1" fmla="*/ 86131 h 87198"/>
              <a:gd name="connsiteX2" fmla="*/ 3254 w 15700"/>
              <a:gd name="connsiteY2" fmla="*/ 87198 h 87198"/>
              <a:gd name="connsiteX3" fmla="*/ 15700 w 15700"/>
              <a:gd name="connsiteY3" fmla="*/ 0 h 871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5700" h="87198">
                <a:moveTo>
                  <a:pt x="15700" y="0"/>
                </a:moveTo>
                <a:cubicBezTo>
                  <a:pt x="15700" y="0"/>
                  <a:pt x="-6715" y="43421"/>
                  <a:pt x="5730" y="86131"/>
                </a:cubicBezTo>
                <a:lnTo>
                  <a:pt x="3254" y="87198"/>
                </a:lnTo>
                <a:cubicBezTo>
                  <a:pt x="3254" y="87198"/>
                  <a:pt x="-9572" y="46621"/>
                  <a:pt x="15700" y="0"/>
                </a:cubicBez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46767" y="4812295"/>
            <a:ext cx="15681" cy="86156"/>
          </a:xfrm>
          <a:custGeom>
            <a:avLst/>
            <a:gdLst>
              <a:gd name="connsiteX0" fmla="*/ 0 w 15681"/>
              <a:gd name="connsiteY0" fmla="*/ 0 h 86156"/>
              <a:gd name="connsiteX1" fmla="*/ 9652 w 15681"/>
              <a:gd name="connsiteY1" fmla="*/ 85306 h 86156"/>
              <a:gd name="connsiteX2" fmla="*/ 12407 w 15681"/>
              <a:gd name="connsiteY2" fmla="*/ 86156 h 86156"/>
              <a:gd name="connsiteX3" fmla="*/ 0 w 15681"/>
              <a:gd name="connsiteY3" fmla="*/ 0 h 861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5681" h="86156">
                <a:moveTo>
                  <a:pt x="0" y="0"/>
                </a:moveTo>
                <a:cubicBezTo>
                  <a:pt x="0" y="0"/>
                  <a:pt x="22110" y="42608"/>
                  <a:pt x="9652" y="85306"/>
                </a:cubicBezTo>
                <a:lnTo>
                  <a:pt x="12407" y="86156"/>
                </a:lnTo>
                <a:cubicBezTo>
                  <a:pt x="12407" y="86156"/>
                  <a:pt x="25273" y="46609"/>
                  <a:pt x="0" y="0"/>
                </a:cubicBez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5244" y="4746441"/>
            <a:ext cx="1866" cy="11214"/>
          </a:xfrm>
          <a:custGeom>
            <a:avLst/>
            <a:gdLst>
              <a:gd name="connsiteX0" fmla="*/ 1866 w 1866"/>
              <a:gd name="connsiteY0" fmla="*/ 0 h 11214"/>
              <a:gd name="connsiteX1" fmla="*/ 1333 w 1866"/>
              <a:gd name="connsiteY1" fmla="*/ 7213 h 11214"/>
              <a:gd name="connsiteX2" fmla="*/ 0 w 1866"/>
              <a:gd name="connsiteY2" fmla="*/ 11214 h 11214"/>
              <a:gd name="connsiteX3" fmla="*/ 1866 w 1866"/>
              <a:gd name="connsiteY3" fmla="*/ 0 h 1121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866" h="11214">
                <a:moveTo>
                  <a:pt x="1866" y="0"/>
                </a:moveTo>
                <a:cubicBezTo>
                  <a:pt x="1866" y="0"/>
                  <a:pt x="3733" y="-800"/>
                  <a:pt x="1333" y="7213"/>
                </a:cubicBezTo>
                <a:lnTo>
                  <a:pt x="0" y="11214"/>
                </a:lnTo>
                <a:lnTo>
                  <a:pt x="1866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5462" y="4707304"/>
            <a:ext cx="51435" cy="42608"/>
          </a:xfrm>
          <a:custGeom>
            <a:avLst/>
            <a:gdLst>
              <a:gd name="connsiteX0" fmla="*/ 51435 w 51435"/>
              <a:gd name="connsiteY0" fmla="*/ 0 h 42608"/>
              <a:gd name="connsiteX1" fmla="*/ 29895 w 51435"/>
              <a:gd name="connsiteY1" fmla="*/ 5956 h 42608"/>
              <a:gd name="connsiteX2" fmla="*/ 23672 w 51435"/>
              <a:gd name="connsiteY2" fmla="*/ 13246 h 42608"/>
              <a:gd name="connsiteX3" fmla="*/ 9436 w 51435"/>
              <a:gd name="connsiteY3" fmla="*/ 13779 h 42608"/>
              <a:gd name="connsiteX4" fmla="*/ 190 w 51435"/>
              <a:gd name="connsiteY4" fmla="*/ 21615 h 42608"/>
              <a:gd name="connsiteX5" fmla="*/ 0 w 51435"/>
              <a:gd name="connsiteY5" fmla="*/ 37274 h 42608"/>
              <a:gd name="connsiteX6" fmla="*/ 1434 w 51435"/>
              <a:gd name="connsiteY6" fmla="*/ 42608 h 42608"/>
              <a:gd name="connsiteX7" fmla="*/ 16560 w 51435"/>
              <a:gd name="connsiteY7" fmla="*/ 21615 h 42608"/>
              <a:gd name="connsiteX8" fmla="*/ 34886 w 51435"/>
              <a:gd name="connsiteY8" fmla="*/ 10223 h 42608"/>
              <a:gd name="connsiteX9" fmla="*/ 51435 w 51435"/>
              <a:gd name="connsiteY9" fmla="*/ 0 h 4260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51435" h="42608">
                <a:moveTo>
                  <a:pt x="51435" y="0"/>
                </a:moveTo>
                <a:cubicBezTo>
                  <a:pt x="51435" y="0"/>
                  <a:pt x="41109" y="-6324"/>
                  <a:pt x="29895" y="5956"/>
                </a:cubicBezTo>
                <a:cubicBezTo>
                  <a:pt x="29895" y="5956"/>
                  <a:pt x="28308" y="11467"/>
                  <a:pt x="23672" y="13246"/>
                </a:cubicBezTo>
                <a:cubicBezTo>
                  <a:pt x="23672" y="13246"/>
                  <a:pt x="17614" y="16090"/>
                  <a:pt x="9436" y="13779"/>
                </a:cubicBezTo>
                <a:cubicBezTo>
                  <a:pt x="9436" y="13779"/>
                  <a:pt x="3200" y="12179"/>
                  <a:pt x="190" y="21615"/>
                </a:cubicBezTo>
                <a:cubicBezTo>
                  <a:pt x="190" y="21615"/>
                  <a:pt x="-1765" y="30873"/>
                  <a:pt x="0" y="37274"/>
                </a:cubicBezTo>
                <a:cubicBezTo>
                  <a:pt x="0" y="37274"/>
                  <a:pt x="1244" y="41008"/>
                  <a:pt x="1434" y="42608"/>
                </a:cubicBezTo>
                <a:cubicBezTo>
                  <a:pt x="1434" y="42608"/>
                  <a:pt x="3924" y="25704"/>
                  <a:pt x="16560" y="21615"/>
                </a:cubicBezTo>
                <a:cubicBezTo>
                  <a:pt x="16560" y="21615"/>
                  <a:pt x="30962" y="18046"/>
                  <a:pt x="34886" y="10223"/>
                </a:cubicBezTo>
                <a:cubicBezTo>
                  <a:pt x="34886" y="10223"/>
                  <a:pt x="41998" y="-1003"/>
                  <a:pt x="51435" y="0"/>
                </a:cubicBezTo>
              </a:path>
            </a:pathLst>
          </a:custGeom>
          <a:solidFill>
            <a:srgbClr val="dca58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42954" y="4723308"/>
            <a:ext cx="11557" cy="45288"/>
          </a:xfrm>
          <a:custGeom>
            <a:avLst/>
            <a:gdLst>
              <a:gd name="connsiteX0" fmla="*/ 11557 w 11557"/>
              <a:gd name="connsiteY0" fmla="*/ 25717 h 45288"/>
              <a:gd name="connsiteX1" fmla="*/ 0 w 11557"/>
              <a:gd name="connsiteY1" fmla="*/ 45288 h 45288"/>
              <a:gd name="connsiteX2" fmla="*/ 7645 w 11557"/>
              <a:gd name="connsiteY2" fmla="*/ 14681 h 45288"/>
              <a:gd name="connsiteX3" fmla="*/ 5410 w 11557"/>
              <a:gd name="connsiteY3" fmla="*/ 0 h 45288"/>
              <a:gd name="connsiteX4" fmla="*/ 10756 w 11557"/>
              <a:gd name="connsiteY4" fmla="*/ 17360 h 45288"/>
              <a:gd name="connsiteX5" fmla="*/ 11557 w 11557"/>
              <a:gd name="connsiteY5" fmla="*/ 25717 h 452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11557" h="45288">
                <a:moveTo>
                  <a:pt x="11557" y="25717"/>
                </a:moveTo>
                <a:cubicBezTo>
                  <a:pt x="11557" y="25717"/>
                  <a:pt x="10845" y="39242"/>
                  <a:pt x="0" y="45288"/>
                </a:cubicBezTo>
                <a:cubicBezTo>
                  <a:pt x="0" y="45288"/>
                  <a:pt x="12801" y="32486"/>
                  <a:pt x="7645" y="14681"/>
                </a:cubicBezTo>
                <a:cubicBezTo>
                  <a:pt x="7645" y="14681"/>
                  <a:pt x="3009" y="11823"/>
                  <a:pt x="5410" y="0"/>
                </a:cubicBezTo>
                <a:cubicBezTo>
                  <a:pt x="5410" y="0"/>
                  <a:pt x="4800" y="10591"/>
                  <a:pt x="10756" y="17360"/>
                </a:cubicBezTo>
                <a:cubicBezTo>
                  <a:pt x="10756" y="17360"/>
                  <a:pt x="12801" y="20561"/>
                  <a:pt x="11557" y="25717"/>
                </a:cubicBezTo>
              </a:path>
            </a:pathLst>
          </a:custGeom>
          <a:solidFill>
            <a:srgbClr val="dca58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37567" y="4693677"/>
            <a:ext cx="4673" cy="14020"/>
          </a:xfrm>
          <a:custGeom>
            <a:avLst/>
            <a:gdLst>
              <a:gd name="connsiteX0" fmla="*/ 3327 w 4673"/>
              <a:gd name="connsiteY0" fmla="*/ 0 h 14020"/>
              <a:gd name="connsiteX1" fmla="*/ 0 w 4673"/>
              <a:gd name="connsiteY1" fmla="*/ 14020 h 14020"/>
              <a:gd name="connsiteX2" fmla="*/ 4673 w 4673"/>
              <a:gd name="connsiteY2" fmla="*/ 393 h 14020"/>
              <a:gd name="connsiteX3" fmla="*/ 3327 w 4673"/>
              <a:gd name="connsiteY3" fmla="*/ 0 h 1402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673" h="14020">
                <a:moveTo>
                  <a:pt x="3327" y="0"/>
                </a:moveTo>
                <a:cubicBezTo>
                  <a:pt x="3327" y="0"/>
                  <a:pt x="2933" y="8407"/>
                  <a:pt x="0" y="14020"/>
                </a:cubicBezTo>
                <a:cubicBezTo>
                  <a:pt x="0" y="14020"/>
                  <a:pt x="1994" y="10680"/>
                  <a:pt x="4673" y="393"/>
                </a:cubicBezTo>
                <a:lnTo>
                  <a:pt x="3327" y="0"/>
                </a:lnTo>
              </a:path>
            </a:pathLst>
          </a:custGeom>
          <a:solidFill>
            <a:srgbClr val="4d331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4848" y="4718242"/>
            <a:ext cx="27495" cy="14274"/>
          </a:xfrm>
          <a:custGeom>
            <a:avLst/>
            <a:gdLst>
              <a:gd name="connsiteX0" fmla="*/ 27495 w 27495"/>
              <a:gd name="connsiteY0" fmla="*/ 0 h 14274"/>
              <a:gd name="connsiteX1" fmla="*/ 11468 w 27495"/>
              <a:gd name="connsiteY1" fmla="*/ 3009 h 14274"/>
              <a:gd name="connsiteX2" fmla="*/ 0 w 27495"/>
              <a:gd name="connsiteY2" fmla="*/ 14274 h 14274"/>
              <a:gd name="connsiteX3" fmla="*/ 8470 w 27495"/>
              <a:gd name="connsiteY3" fmla="*/ 1803 h 14274"/>
              <a:gd name="connsiteX4" fmla="*/ 14274 w 27495"/>
              <a:gd name="connsiteY4" fmla="*/ 2463 h 14274"/>
              <a:gd name="connsiteX5" fmla="*/ 27495 w 27495"/>
              <a:gd name="connsiteY5" fmla="*/ 0 h 1427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27495" h="14274">
                <a:moveTo>
                  <a:pt x="27495" y="0"/>
                </a:moveTo>
                <a:cubicBezTo>
                  <a:pt x="27495" y="0"/>
                  <a:pt x="23088" y="6210"/>
                  <a:pt x="11468" y="3009"/>
                </a:cubicBezTo>
                <a:cubicBezTo>
                  <a:pt x="11468" y="3009"/>
                  <a:pt x="2603" y="-215"/>
                  <a:pt x="0" y="14274"/>
                </a:cubicBezTo>
                <a:cubicBezTo>
                  <a:pt x="0" y="14274"/>
                  <a:pt x="203" y="3606"/>
                  <a:pt x="8470" y="1803"/>
                </a:cubicBezTo>
                <a:cubicBezTo>
                  <a:pt x="8470" y="1803"/>
                  <a:pt x="10401" y="1066"/>
                  <a:pt x="14274" y="2463"/>
                </a:cubicBezTo>
                <a:cubicBezTo>
                  <a:pt x="14274" y="2463"/>
                  <a:pt x="21615" y="4940"/>
                  <a:pt x="27495" y="0"/>
                </a:cubicBezTo>
              </a:path>
            </a:pathLst>
          </a:custGeom>
          <a:solidFill>
            <a:srgbClr val="4d331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1828" y="4742344"/>
            <a:ext cx="3987" cy="18249"/>
          </a:xfrm>
          <a:custGeom>
            <a:avLst/>
            <a:gdLst>
              <a:gd name="connsiteX0" fmla="*/ 2222 w 3987"/>
              <a:gd name="connsiteY0" fmla="*/ 0 h 18249"/>
              <a:gd name="connsiteX1" fmla="*/ 3886 w 3987"/>
              <a:gd name="connsiteY1" fmla="*/ 4292 h 18249"/>
              <a:gd name="connsiteX2" fmla="*/ 3327 w 3987"/>
              <a:gd name="connsiteY2" fmla="*/ 12572 h 18249"/>
              <a:gd name="connsiteX3" fmla="*/ 3987 w 3987"/>
              <a:gd name="connsiteY3" fmla="*/ 18250 h 18249"/>
              <a:gd name="connsiteX4" fmla="*/ 0 w 3987"/>
              <a:gd name="connsiteY4" fmla="*/ 11531 h 18249"/>
              <a:gd name="connsiteX5" fmla="*/ 2222 w 3987"/>
              <a:gd name="connsiteY5" fmla="*/ 0 h 1824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3987" h="18249">
                <a:moveTo>
                  <a:pt x="2222" y="0"/>
                </a:moveTo>
                <a:cubicBezTo>
                  <a:pt x="2222" y="0"/>
                  <a:pt x="3327" y="2095"/>
                  <a:pt x="3886" y="4292"/>
                </a:cubicBezTo>
                <a:cubicBezTo>
                  <a:pt x="3886" y="4292"/>
                  <a:pt x="1994" y="9436"/>
                  <a:pt x="3327" y="12572"/>
                </a:cubicBezTo>
                <a:lnTo>
                  <a:pt x="3987" y="18250"/>
                </a:lnTo>
                <a:cubicBezTo>
                  <a:pt x="3987" y="18250"/>
                  <a:pt x="889" y="17195"/>
                  <a:pt x="0" y="11531"/>
                </a:cubicBezTo>
                <a:cubicBezTo>
                  <a:pt x="0" y="11531"/>
                  <a:pt x="-4229" y="-3568"/>
                  <a:pt x="2222" y="0"/>
                </a:cubicBez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3692" y="4746620"/>
            <a:ext cx="1866" cy="11214"/>
          </a:xfrm>
          <a:custGeom>
            <a:avLst/>
            <a:gdLst>
              <a:gd name="connsiteX0" fmla="*/ 0 w 1866"/>
              <a:gd name="connsiteY0" fmla="*/ 0 h 11214"/>
              <a:gd name="connsiteX1" fmla="*/ 533 w 1866"/>
              <a:gd name="connsiteY1" fmla="*/ 7213 h 11214"/>
              <a:gd name="connsiteX2" fmla="*/ 1866 w 1866"/>
              <a:gd name="connsiteY2" fmla="*/ 11214 h 11214"/>
              <a:gd name="connsiteX3" fmla="*/ 0 w 1866"/>
              <a:gd name="connsiteY3" fmla="*/ 0 h 1121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866" h="11214">
                <a:moveTo>
                  <a:pt x="0" y="0"/>
                </a:moveTo>
                <a:cubicBezTo>
                  <a:pt x="0" y="0"/>
                  <a:pt x="-1879" y="-799"/>
                  <a:pt x="533" y="7213"/>
                </a:cubicBezTo>
                <a:lnTo>
                  <a:pt x="1866" y="11214"/>
                </a:lnTo>
                <a:lnTo>
                  <a:pt x="0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6713" y="4749024"/>
            <a:ext cx="11569" cy="20472"/>
          </a:xfrm>
          <a:custGeom>
            <a:avLst/>
            <a:gdLst>
              <a:gd name="connsiteX0" fmla="*/ 0 w 11569"/>
              <a:gd name="connsiteY0" fmla="*/ 4813 h 20472"/>
              <a:gd name="connsiteX1" fmla="*/ 11569 w 11569"/>
              <a:gd name="connsiteY1" fmla="*/ 20472 h 20472"/>
              <a:gd name="connsiteX2" fmla="*/ 355 w 11569"/>
              <a:gd name="connsiteY2" fmla="*/ 0 h 20472"/>
              <a:gd name="connsiteX3" fmla="*/ 0 w 11569"/>
              <a:gd name="connsiteY3" fmla="*/ 4813 h 204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1569" h="20472">
                <a:moveTo>
                  <a:pt x="0" y="4813"/>
                </a:moveTo>
                <a:cubicBezTo>
                  <a:pt x="0" y="4813"/>
                  <a:pt x="-711" y="16192"/>
                  <a:pt x="11569" y="20472"/>
                </a:cubicBezTo>
                <a:cubicBezTo>
                  <a:pt x="11569" y="20472"/>
                  <a:pt x="711" y="16370"/>
                  <a:pt x="355" y="0"/>
                </a:cubicBezTo>
                <a:lnTo>
                  <a:pt x="0" y="4813"/>
                </a:lnTo>
              </a:path>
            </a:pathLst>
          </a:custGeom>
          <a:solidFill>
            <a:srgbClr val="dca58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19398" y="4812327"/>
            <a:ext cx="20231" cy="19951"/>
          </a:xfrm>
          <a:custGeom>
            <a:avLst/>
            <a:gdLst>
              <a:gd name="connsiteX0" fmla="*/ 0 w 20231"/>
              <a:gd name="connsiteY0" fmla="*/ 0 h 19951"/>
              <a:gd name="connsiteX1" fmla="*/ 13258 w 20231"/>
              <a:gd name="connsiteY1" fmla="*/ 10147 h 19951"/>
              <a:gd name="connsiteX2" fmla="*/ 20230 w 20231"/>
              <a:gd name="connsiteY2" fmla="*/ 19951 h 19951"/>
              <a:gd name="connsiteX3" fmla="*/ 0 w 20231"/>
              <a:gd name="connsiteY3" fmla="*/ 0 h 199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0231" h="19951">
                <a:moveTo>
                  <a:pt x="0" y="0"/>
                </a:moveTo>
                <a:cubicBezTo>
                  <a:pt x="0" y="0"/>
                  <a:pt x="7073" y="2501"/>
                  <a:pt x="13258" y="10147"/>
                </a:cubicBezTo>
                <a:cubicBezTo>
                  <a:pt x="13258" y="10147"/>
                  <a:pt x="18440" y="16357"/>
                  <a:pt x="20230" y="19951"/>
                </a:cubicBezTo>
                <a:cubicBezTo>
                  <a:pt x="20230" y="19951"/>
                  <a:pt x="13449" y="3543"/>
                  <a:pt x="0" y="0"/>
                </a:cubicBezTo>
              </a:path>
            </a:pathLst>
          </a:custGeom>
          <a:solidFill>
            <a:srgbClr val="e0e1e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99637" y="4812128"/>
            <a:ext cx="20243" cy="19939"/>
          </a:xfrm>
          <a:custGeom>
            <a:avLst/>
            <a:gdLst>
              <a:gd name="connsiteX0" fmla="*/ 20243 w 20243"/>
              <a:gd name="connsiteY0" fmla="*/ 0 h 19939"/>
              <a:gd name="connsiteX1" fmla="*/ 6984 w 20243"/>
              <a:gd name="connsiteY1" fmla="*/ 10134 h 19939"/>
              <a:gd name="connsiteX2" fmla="*/ 0 w 20243"/>
              <a:gd name="connsiteY2" fmla="*/ 19938 h 19939"/>
              <a:gd name="connsiteX3" fmla="*/ 20243 w 20243"/>
              <a:gd name="connsiteY3" fmla="*/ 0 h 1993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0243" h="19939">
                <a:moveTo>
                  <a:pt x="20243" y="0"/>
                </a:moveTo>
                <a:cubicBezTo>
                  <a:pt x="20243" y="0"/>
                  <a:pt x="13169" y="2488"/>
                  <a:pt x="6984" y="10134"/>
                </a:cubicBezTo>
                <a:cubicBezTo>
                  <a:pt x="6984" y="10134"/>
                  <a:pt x="1790" y="16357"/>
                  <a:pt x="0" y="19938"/>
                </a:cubicBezTo>
                <a:cubicBezTo>
                  <a:pt x="0" y="19938"/>
                  <a:pt x="6807" y="3530"/>
                  <a:pt x="20243" y="0"/>
                </a:cubicBezTo>
              </a:path>
            </a:pathLst>
          </a:custGeom>
          <a:solidFill>
            <a:srgbClr val="e0e1e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67276" y="4820600"/>
            <a:ext cx="45237" cy="84226"/>
          </a:xfrm>
          <a:custGeom>
            <a:avLst/>
            <a:gdLst>
              <a:gd name="connsiteX0" fmla="*/ 0 w 45237"/>
              <a:gd name="connsiteY0" fmla="*/ 393 h 84226"/>
              <a:gd name="connsiteX1" fmla="*/ 45237 w 45237"/>
              <a:gd name="connsiteY1" fmla="*/ 84226 h 84226"/>
              <a:gd name="connsiteX2" fmla="*/ 622 w 45237"/>
              <a:gd name="connsiteY2" fmla="*/ 0 h 84226"/>
              <a:gd name="connsiteX3" fmla="*/ 0 w 45237"/>
              <a:gd name="connsiteY3" fmla="*/ 393 h 8422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237" h="84226">
                <a:moveTo>
                  <a:pt x="0" y="393"/>
                </a:moveTo>
                <a:cubicBezTo>
                  <a:pt x="0" y="393"/>
                  <a:pt x="19430" y="56629"/>
                  <a:pt x="45237" y="84226"/>
                </a:cubicBezTo>
                <a:cubicBezTo>
                  <a:pt x="45237" y="84226"/>
                  <a:pt x="15925" y="45377"/>
                  <a:pt x="622" y="0"/>
                </a:cubicBezTo>
                <a:lnTo>
                  <a:pt x="0" y="393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67277" y="4812185"/>
            <a:ext cx="13335" cy="8813"/>
          </a:xfrm>
          <a:custGeom>
            <a:avLst/>
            <a:gdLst>
              <a:gd name="connsiteX0" fmla="*/ 0 w 13335"/>
              <a:gd name="connsiteY0" fmla="*/ 8813 h 8813"/>
              <a:gd name="connsiteX1" fmla="*/ 13335 w 13335"/>
              <a:gd name="connsiteY1" fmla="*/ 977 h 8813"/>
              <a:gd name="connsiteX2" fmla="*/ 11620 w 13335"/>
              <a:gd name="connsiteY2" fmla="*/ 0 h 8813"/>
              <a:gd name="connsiteX3" fmla="*/ 0 w 13335"/>
              <a:gd name="connsiteY3" fmla="*/ 8813 h 881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3335" h="8813">
                <a:moveTo>
                  <a:pt x="0" y="8813"/>
                </a:moveTo>
                <a:lnTo>
                  <a:pt x="13335" y="977"/>
                </a:lnTo>
                <a:lnTo>
                  <a:pt x="11620" y="0"/>
                </a:lnTo>
                <a:lnTo>
                  <a:pt x="0" y="8813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71095" y="4804175"/>
            <a:ext cx="11302" cy="9359"/>
          </a:xfrm>
          <a:custGeom>
            <a:avLst/>
            <a:gdLst>
              <a:gd name="connsiteX0" fmla="*/ 9144 w 11302"/>
              <a:gd name="connsiteY0" fmla="*/ 9359 h 9359"/>
              <a:gd name="connsiteX1" fmla="*/ 11302 w 11302"/>
              <a:gd name="connsiteY1" fmla="*/ 8128 h 9359"/>
              <a:gd name="connsiteX2" fmla="*/ 0 w 11302"/>
              <a:gd name="connsiteY2" fmla="*/ 0 h 9359"/>
              <a:gd name="connsiteX3" fmla="*/ 9144 w 11302"/>
              <a:gd name="connsiteY3" fmla="*/ 9359 h 935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1302" h="9359">
                <a:moveTo>
                  <a:pt x="9144" y="9359"/>
                </a:moveTo>
                <a:lnTo>
                  <a:pt x="11302" y="8128"/>
                </a:lnTo>
                <a:lnTo>
                  <a:pt x="0" y="0"/>
                </a:lnTo>
                <a:lnTo>
                  <a:pt x="9144" y="9359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27215" y="4821270"/>
            <a:ext cx="45377" cy="85204"/>
          </a:xfrm>
          <a:custGeom>
            <a:avLst/>
            <a:gdLst>
              <a:gd name="connsiteX0" fmla="*/ 45377 w 45377"/>
              <a:gd name="connsiteY0" fmla="*/ 406 h 85204"/>
              <a:gd name="connsiteX1" fmla="*/ 0 w 45377"/>
              <a:gd name="connsiteY1" fmla="*/ 85204 h 85204"/>
              <a:gd name="connsiteX2" fmla="*/ 44450 w 45377"/>
              <a:gd name="connsiteY2" fmla="*/ 0 h 85204"/>
              <a:gd name="connsiteX3" fmla="*/ 45377 w 45377"/>
              <a:gd name="connsiteY3" fmla="*/ 406 h 8520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377" h="85204">
                <a:moveTo>
                  <a:pt x="45377" y="406"/>
                </a:moveTo>
                <a:cubicBezTo>
                  <a:pt x="45377" y="406"/>
                  <a:pt x="25095" y="57721"/>
                  <a:pt x="0" y="85204"/>
                </a:cubicBezTo>
                <a:cubicBezTo>
                  <a:pt x="0" y="85204"/>
                  <a:pt x="29146" y="45377"/>
                  <a:pt x="44450" y="0"/>
                </a:cubicBezTo>
                <a:lnTo>
                  <a:pt x="45377" y="406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8832" y="4812989"/>
            <a:ext cx="13766" cy="8687"/>
          </a:xfrm>
          <a:custGeom>
            <a:avLst/>
            <a:gdLst>
              <a:gd name="connsiteX0" fmla="*/ 0 w 13766"/>
              <a:gd name="connsiteY0" fmla="*/ 889 h 8687"/>
              <a:gd name="connsiteX1" fmla="*/ 13766 w 13766"/>
              <a:gd name="connsiteY1" fmla="*/ 8686 h 8687"/>
              <a:gd name="connsiteX2" fmla="*/ 1244 w 13766"/>
              <a:gd name="connsiteY2" fmla="*/ 0 h 8687"/>
              <a:gd name="connsiteX3" fmla="*/ 0 w 13766"/>
              <a:gd name="connsiteY3" fmla="*/ 889 h 868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3766" h="8687">
                <a:moveTo>
                  <a:pt x="0" y="889"/>
                </a:moveTo>
                <a:lnTo>
                  <a:pt x="13766" y="8686"/>
                </a:lnTo>
                <a:lnTo>
                  <a:pt x="1244" y="0"/>
                </a:lnTo>
                <a:lnTo>
                  <a:pt x="0" y="889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7346" y="4805122"/>
            <a:ext cx="10985" cy="9207"/>
          </a:xfrm>
          <a:custGeom>
            <a:avLst/>
            <a:gdLst>
              <a:gd name="connsiteX0" fmla="*/ 0 w 10985"/>
              <a:gd name="connsiteY0" fmla="*/ 8115 h 9207"/>
              <a:gd name="connsiteX1" fmla="*/ 2501 w 10985"/>
              <a:gd name="connsiteY1" fmla="*/ 9207 h 9207"/>
              <a:gd name="connsiteX2" fmla="*/ 10985 w 10985"/>
              <a:gd name="connsiteY2" fmla="*/ 0 h 9207"/>
              <a:gd name="connsiteX3" fmla="*/ 0 w 10985"/>
              <a:gd name="connsiteY3" fmla="*/ 8115 h 92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985" h="9207">
                <a:moveTo>
                  <a:pt x="0" y="8115"/>
                </a:moveTo>
                <a:lnTo>
                  <a:pt x="2501" y="9207"/>
                </a:lnTo>
                <a:lnTo>
                  <a:pt x="10985" y="0"/>
                </a:lnTo>
                <a:lnTo>
                  <a:pt x="0" y="8115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46770" y="5132565"/>
            <a:ext cx="5257" cy="24206"/>
          </a:xfrm>
          <a:custGeom>
            <a:avLst/>
            <a:gdLst>
              <a:gd name="connsiteX0" fmla="*/ 3924 w 5257"/>
              <a:gd name="connsiteY0" fmla="*/ 0 h 24206"/>
              <a:gd name="connsiteX1" fmla="*/ 5257 w 5257"/>
              <a:gd name="connsiteY1" fmla="*/ 12547 h 24206"/>
              <a:gd name="connsiteX2" fmla="*/ 0 w 5257"/>
              <a:gd name="connsiteY2" fmla="*/ 24206 h 24206"/>
              <a:gd name="connsiteX3" fmla="*/ 3924 w 5257"/>
              <a:gd name="connsiteY3" fmla="*/ 0 h 2420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5257" h="24206">
                <a:moveTo>
                  <a:pt x="3924" y="0"/>
                </a:moveTo>
                <a:cubicBezTo>
                  <a:pt x="3924" y="0"/>
                  <a:pt x="9258" y="1333"/>
                  <a:pt x="5257" y="12547"/>
                </a:cubicBezTo>
                <a:cubicBezTo>
                  <a:pt x="5257" y="12547"/>
                  <a:pt x="3479" y="21005"/>
                  <a:pt x="0" y="24206"/>
                </a:cubicBezTo>
                <a:lnTo>
                  <a:pt x="3924" y="0"/>
                </a:ln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72474" y="5082063"/>
            <a:ext cx="61404" cy="59134"/>
          </a:xfrm>
          <a:custGeom>
            <a:avLst/>
            <a:gdLst>
              <a:gd name="connsiteX0" fmla="*/ 61404 w 61404"/>
              <a:gd name="connsiteY0" fmla="*/ 4600 h 59134"/>
              <a:gd name="connsiteX1" fmla="*/ 56870 w 61404"/>
              <a:gd name="connsiteY1" fmla="*/ 17948 h 59134"/>
              <a:gd name="connsiteX2" fmla="*/ 36588 w 61404"/>
              <a:gd name="connsiteY2" fmla="*/ 25276 h 59134"/>
              <a:gd name="connsiteX3" fmla="*/ 15494 w 61404"/>
              <a:gd name="connsiteY3" fmla="*/ 32883 h 59134"/>
              <a:gd name="connsiteX4" fmla="*/ 6413 w 61404"/>
              <a:gd name="connsiteY4" fmla="*/ 43297 h 59134"/>
              <a:gd name="connsiteX5" fmla="*/ 6680 w 61404"/>
              <a:gd name="connsiteY5" fmla="*/ 59134 h 59134"/>
              <a:gd name="connsiteX6" fmla="*/ 2146 w 61404"/>
              <a:gd name="connsiteY6" fmla="*/ 54409 h 59134"/>
              <a:gd name="connsiteX7" fmla="*/ 0 w 61404"/>
              <a:gd name="connsiteY7" fmla="*/ 33340 h 59134"/>
              <a:gd name="connsiteX8" fmla="*/ 28841 w 61404"/>
              <a:gd name="connsiteY8" fmla="*/ 1400 h 59134"/>
              <a:gd name="connsiteX9" fmla="*/ 61404 w 61404"/>
              <a:gd name="connsiteY9" fmla="*/ 4600 h 5913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61404" h="59134">
                <a:moveTo>
                  <a:pt x="61404" y="4600"/>
                </a:moveTo>
                <a:lnTo>
                  <a:pt x="56870" y="17948"/>
                </a:lnTo>
                <a:cubicBezTo>
                  <a:pt x="56870" y="17948"/>
                  <a:pt x="44589" y="12601"/>
                  <a:pt x="36588" y="25276"/>
                </a:cubicBezTo>
                <a:cubicBezTo>
                  <a:pt x="36588" y="25276"/>
                  <a:pt x="33908" y="36629"/>
                  <a:pt x="15494" y="32883"/>
                </a:cubicBezTo>
                <a:cubicBezTo>
                  <a:pt x="15494" y="32883"/>
                  <a:pt x="7759" y="32617"/>
                  <a:pt x="6413" y="43297"/>
                </a:cubicBezTo>
                <a:lnTo>
                  <a:pt x="6680" y="59134"/>
                </a:lnTo>
                <a:cubicBezTo>
                  <a:pt x="6680" y="59134"/>
                  <a:pt x="5969" y="57724"/>
                  <a:pt x="2146" y="54409"/>
                </a:cubicBezTo>
                <a:cubicBezTo>
                  <a:pt x="2146" y="54409"/>
                  <a:pt x="-1447" y="46358"/>
                  <a:pt x="0" y="33340"/>
                </a:cubicBezTo>
                <a:cubicBezTo>
                  <a:pt x="0" y="33340"/>
                  <a:pt x="5080" y="5400"/>
                  <a:pt x="28841" y="1400"/>
                </a:cubicBezTo>
                <a:cubicBezTo>
                  <a:pt x="28841" y="1400"/>
                  <a:pt x="48323" y="-3400"/>
                  <a:pt x="61404" y="4600"/>
                </a:cubicBezTo>
              </a:path>
            </a:pathLst>
          </a:custGeom>
          <a:solidFill>
            <a:srgbClr val="32090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29341" y="5086667"/>
            <a:ext cx="25193" cy="54051"/>
          </a:xfrm>
          <a:custGeom>
            <a:avLst/>
            <a:gdLst>
              <a:gd name="connsiteX0" fmla="*/ 1333 w 25193"/>
              <a:gd name="connsiteY0" fmla="*/ 14147 h 54051"/>
              <a:gd name="connsiteX1" fmla="*/ 12801 w 25193"/>
              <a:gd name="connsiteY1" fmla="*/ 30149 h 54051"/>
              <a:gd name="connsiteX2" fmla="*/ 18148 w 25193"/>
              <a:gd name="connsiteY2" fmla="*/ 47510 h 54051"/>
              <a:gd name="connsiteX3" fmla="*/ 19608 w 25193"/>
              <a:gd name="connsiteY3" fmla="*/ 54051 h 54051"/>
              <a:gd name="connsiteX4" fmla="*/ 23228 w 25193"/>
              <a:gd name="connsiteY4" fmla="*/ 47510 h 54051"/>
              <a:gd name="connsiteX5" fmla="*/ 21348 w 25193"/>
              <a:gd name="connsiteY5" fmla="*/ 17335 h 54051"/>
              <a:gd name="connsiteX6" fmla="*/ 4533 w 25193"/>
              <a:gd name="connsiteY6" fmla="*/ 0 h 54051"/>
              <a:gd name="connsiteX7" fmla="*/ 0 w 25193"/>
              <a:gd name="connsiteY7" fmla="*/ 13335 h 54051"/>
              <a:gd name="connsiteX8" fmla="*/ 1333 w 25193"/>
              <a:gd name="connsiteY8" fmla="*/ 14147 h 540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25193" h="54051">
                <a:moveTo>
                  <a:pt x="1333" y="14147"/>
                </a:moveTo>
                <a:cubicBezTo>
                  <a:pt x="1333" y="14147"/>
                  <a:pt x="12280" y="17881"/>
                  <a:pt x="12801" y="30149"/>
                </a:cubicBezTo>
                <a:cubicBezTo>
                  <a:pt x="12801" y="30149"/>
                  <a:pt x="10401" y="41630"/>
                  <a:pt x="18148" y="47510"/>
                </a:cubicBezTo>
                <a:cubicBezTo>
                  <a:pt x="18148" y="47510"/>
                  <a:pt x="18275" y="46037"/>
                  <a:pt x="19608" y="54051"/>
                </a:cubicBezTo>
                <a:cubicBezTo>
                  <a:pt x="19608" y="54051"/>
                  <a:pt x="20815" y="47510"/>
                  <a:pt x="23228" y="47510"/>
                </a:cubicBezTo>
                <a:cubicBezTo>
                  <a:pt x="23228" y="47510"/>
                  <a:pt x="29095" y="30416"/>
                  <a:pt x="21348" y="17335"/>
                </a:cubicBezTo>
                <a:cubicBezTo>
                  <a:pt x="21348" y="17335"/>
                  <a:pt x="18681" y="5334"/>
                  <a:pt x="4533" y="0"/>
                </a:cubicBezTo>
                <a:lnTo>
                  <a:pt x="0" y="13335"/>
                </a:lnTo>
                <a:lnTo>
                  <a:pt x="1333" y="14147"/>
                </a:lnTo>
              </a:path>
            </a:pathLst>
          </a:custGeom>
          <a:solidFill>
            <a:srgbClr val="32090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69150" y="5206973"/>
            <a:ext cx="15700" cy="87198"/>
          </a:xfrm>
          <a:custGeom>
            <a:avLst/>
            <a:gdLst>
              <a:gd name="connsiteX0" fmla="*/ 15700 w 15700"/>
              <a:gd name="connsiteY0" fmla="*/ 0 h 87198"/>
              <a:gd name="connsiteX1" fmla="*/ 5730 w 15700"/>
              <a:gd name="connsiteY1" fmla="*/ 86131 h 87198"/>
              <a:gd name="connsiteX2" fmla="*/ 3254 w 15700"/>
              <a:gd name="connsiteY2" fmla="*/ 87198 h 87198"/>
              <a:gd name="connsiteX3" fmla="*/ 15700 w 15700"/>
              <a:gd name="connsiteY3" fmla="*/ 0 h 871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5700" h="87198">
                <a:moveTo>
                  <a:pt x="15700" y="0"/>
                </a:moveTo>
                <a:cubicBezTo>
                  <a:pt x="15700" y="0"/>
                  <a:pt x="-6715" y="43421"/>
                  <a:pt x="5730" y="86131"/>
                </a:cubicBezTo>
                <a:lnTo>
                  <a:pt x="3254" y="87198"/>
                </a:lnTo>
                <a:cubicBezTo>
                  <a:pt x="3254" y="87198"/>
                  <a:pt x="-9572" y="46621"/>
                  <a:pt x="15700" y="0"/>
                </a:cubicBez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40545" y="5205806"/>
            <a:ext cx="15681" cy="86156"/>
          </a:xfrm>
          <a:custGeom>
            <a:avLst/>
            <a:gdLst>
              <a:gd name="connsiteX0" fmla="*/ 0 w 15681"/>
              <a:gd name="connsiteY0" fmla="*/ 0 h 86156"/>
              <a:gd name="connsiteX1" fmla="*/ 9651 w 15681"/>
              <a:gd name="connsiteY1" fmla="*/ 85305 h 86156"/>
              <a:gd name="connsiteX2" fmla="*/ 12407 w 15681"/>
              <a:gd name="connsiteY2" fmla="*/ 86156 h 86156"/>
              <a:gd name="connsiteX3" fmla="*/ 0 w 15681"/>
              <a:gd name="connsiteY3" fmla="*/ 0 h 861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5681" h="86156">
                <a:moveTo>
                  <a:pt x="0" y="0"/>
                </a:moveTo>
                <a:cubicBezTo>
                  <a:pt x="0" y="0"/>
                  <a:pt x="22110" y="42608"/>
                  <a:pt x="9651" y="85305"/>
                </a:cubicBezTo>
                <a:lnTo>
                  <a:pt x="12407" y="86156"/>
                </a:lnTo>
                <a:cubicBezTo>
                  <a:pt x="12407" y="86156"/>
                  <a:pt x="25273" y="46608"/>
                  <a:pt x="0" y="0"/>
                </a:cubicBez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49022" y="5139952"/>
            <a:ext cx="1866" cy="11214"/>
          </a:xfrm>
          <a:custGeom>
            <a:avLst/>
            <a:gdLst>
              <a:gd name="connsiteX0" fmla="*/ 1866 w 1866"/>
              <a:gd name="connsiteY0" fmla="*/ 0 h 11214"/>
              <a:gd name="connsiteX1" fmla="*/ 1333 w 1866"/>
              <a:gd name="connsiteY1" fmla="*/ 7213 h 11214"/>
              <a:gd name="connsiteX2" fmla="*/ 0 w 1866"/>
              <a:gd name="connsiteY2" fmla="*/ 11214 h 11214"/>
              <a:gd name="connsiteX3" fmla="*/ 1866 w 1866"/>
              <a:gd name="connsiteY3" fmla="*/ 0 h 1121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866" h="11214">
                <a:moveTo>
                  <a:pt x="1866" y="0"/>
                </a:moveTo>
                <a:cubicBezTo>
                  <a:pt x="1866" y="0"/>
                  <a:pt x="3733" y="-800"/>
                  <a:pt x="1333" y="7213"/>
                </a:cubicBezTo>
                <a:lnTo>
                  <a:pt x="0" y="11214"/>
                </a:lnTo>
                <a:lnTo>
                  <a:pt x="1866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79239" y="5100815"/>
            <a:ext cx="51435" cy="42608"/>
          </a:xfrm>
          <a:custGeom>
            <a:avLst/>
            <a:gdLst>
              <a:gd name="connsiteX0" fmla="*/ 51435 w 51435"/>
              <a:gd name="connsiteY0" fmla="*/ 0 h 42608"/>
              <a:gd name="connsiteX1" fmla="*/ 29895 w 51435"/>
              <a:gd name="connsiteY1" fmla="*/ 5956 h 42608"/>
              <a:gd name="connsiteX2" fmla="*/ 23672 w 51435"/>
              <a:gd name="connsiteY2" fmla="*/ 13246 h 42608"/>
              <a:gd name="connsiteX3" fmla="*/ 9436 w 51435"/>
              <a:gd name="connsiteY3" fmla="*/ 13779 h 42608"/>
              <a:gd name="connsiteX4" fmla="*/ 190 w 51435"/>
              <a:gd name="connsiteY4" fmla="*/ 21615 h 42608"/>
              <a:gd name="connsiteX5" fmla="*/ 0 w 51435"/>
              <a:gd name="connsiteY5" fmla="*/ 37274 h 42608"/>
              <a:gd name="connsiteX6" fmla="*/ 1435 w 51435"/>
              <a:gd name="connsiteY6" fmla="*/ 42608 h 42608"/>
              <a:gd name="connsiteX7" fmla="*/ 16560 w 51435"/>
              <a:gd name="connsiteY7" fmla="*/ 21615 h 42608"/>
              <a:gd name="connsiteX8" fmla="*/ 34887 w 51435"/>
              <a:gd name="connsiteY8" fmla="*/ 10223 h 42608"/>
              <a:gd name="connsiteX9" fmla="*/ 51435 w 51435"/>
              <a:gd name="connsiteY9" fmla="*/ 0 h 4260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51435" h="42608">
                <a:moveTo>
                  <a:pt x="51435" y="0"/>
                </a:moveTo>
                <a:cubicBezTo>
                  <a:pt x="51435" y="0"/>
                  <a:pt x="41109" y="-6324"/>
                  <a:pt x="29895" y="5956"/>
                </a:cubicBezTo>
                <a:cubicBezTo>
                  <a:pt x="29895" y="5956"/>
                  <a:pt x="28308" y="11467"/>
                  <a:pt x="23672" y="13246"/>
                </a:cubicBezTo>
                <a:cubicBezTo>
                  <a:pt x="23672" y="13246"/>
                  <a:pt x="17615" y="16090"/>
                  <a:pt x="9436" y="13779"/>
                </a:cubicBezTo>
                <a:cubicBezTo>
                  <a:pt x="9436" y="13779"/>
                  <a:pt x="3200" y="12179"/>
                  <a:pt x="190" y="21615"/>
                </a:cubicBezTo>
                <a:cubicBezTo>
                  <a:pt x="190" y="21615"/>
                  <a:pt x="-1765" y="30873"/>
                  <a:pt x="0" y="37274"/>
                </a:cubicBezTo>
                <a:cubicBezTo>
                  <a:pt x="0" y="37274"/>
                  <a:pt x="1244" y="41008"/>
                  <a:pt x="1435" y="42608"/>
                </a:cubicBezTo>
                <a:cubicBezTo>
                  <a:pt x="1435" y="42608"/>
                  <a:pt x="3924" y="25704"/>
                  <a:pt x="16560" y="21615"/>
                </a:cubicBezTo>
                <a:cubicBezTo>
                  <a:pt x="16560" y="21615"/>
                  <a:pt x="30962" y="18046"/>
                  <a:pt x="34887" y="10223"/>
                </a:cubicBezTo>
                <a:cubicBezTo>
                  <a:pt x="34887" y="10223"/>
                  <a:pt x="41998" y="-1003"/>
                  <a:pt x="51435" y="0"/>
                </a:cubicBezTo>
              </a:path>
            </a:pathLst>
          </a:custGeom>
          <a:solidFill>
            <a:srgbClr val="dca58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36732" y="5116818"/>
            <a:ext cx="11557" cy="45288"/>
          </a:xfrm>
          <a:custGeom>
            <a:avLst/>
            <a:gdLst>
              <a:gd name="connsiteX0" fmla="*/ 11556 w 11557"/>
              <a:gd name="connsiteY0" fmla="*/ 25717 h 45288"/>
              <a:gd name="connsiteX1" fmla="*/ 0 w 11557"/>
              <a:gd name="connsiteY1" fmla="*/ 45287 h 45288"/>
              <a:gd name="connsiteX2" fmla="*/ 7645 w 11557"/>
              <a:gd name="connsiteY2" fmla="*/ 14681 h 45288"/>
              <a:gd name="connsiteX3" fmla="*/ 5410 w 11557"/>
              <a:gd name="connsiteY3" fmla="*/ 0 h 45288"/>
              <a:gd name="connsiteX4" fmla="*/ 10756 w 11557"/>
              <a:gd name="connsiteY4" fmla="*/ 17360 h 45288"/>
              <a:gd name="connsiteX5" fmla="*/ 11556 w 11557"/>
              <a:gd name="connsiteY5" fmla="*/ 25717 h 452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11557" h="45288">
                <a:moveTo>
                  <a:pt x="11556" y="25717"/>
                </a:moveTo>
                <a:cubicBezTo>
                  <a:pt x="11556" y="25717"/>
                  <a:pt x="10845" y="39242"/>
                  <a:pt x="0" y="45287"/>
                </a:cubicBezTo>
                <a:cubicBezTo>
                  <a:pt x="0" y="45287"/>
                  <a:pt x="12801" y="32486"/>
                  <a:pt x="7645" y="14681"/>
                </a:cubicBezTo>
                <a:cubicBezTo>
                  <a:pt x="7645" y="14681"/>
                  <a:pt x="3009" y="11823"/>
                  <a:pt x="5410" y="0"/>
                </a:cubicBezTo>
                <a:cubicBezTo>
                  <a:pt x="5410" y="0"/>
                  <a:pt x="4800" y="10591"/>
                  <a:pt x="10756" y="17360"/>
                </a:cubicBezTo>
                <a:cubicBezTo>
                  <a:pt x="10756" y="17360"/>
                  <a:pt x="12801" y="20561"/>
                  <a:pt x="11556" y="25717"/>
                </a:cubicBezTo>
              </a:path>
            </a:pathLst>
          </a:custGeom>
          <a:solidFill>
            <a:srgbClr val="dca58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31344" y="5087188"/>
            <a:ext cx="4673" cy="14020"/>
          </a:xfrm>
          <a:custGeom>
            <a:avLst/>
            <a:gdLst>
              <a:gd name="connsiteX0" fmla="*/ 3327 w 4673"/>
              <a:gd name="connsiteY0" fmla="*/ 0 h 14020"/>
              <a:gd name="connsiteX1" fmla="*/ 0 w 4673"/>
              <a:gd name="connsiteY1" fmla="*/ 14020 h 14020"/>
              <a:gd name="connsiteX2" fmla="*/ 4673 w 4673"/>
              <a:gd name="connsiteY2" fmla="*/ 393 h 14020"/>
              <a:gd name="connsiteX3" fmla="*/ 3327 w 4673"/>
              <a:gd name="connsiteY3" fmla="*/ 0 h 1402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673" h="14020">
                <a:moveTo>
                  <a:pt x="3327" y="0"/>
                </a:moveTo>
                <a:cubicBezTo>
                  <a:pt x="3327" y="0"/>
                  <a:pt x="2933" y="8407"/>
                  <a:pt x="0" y="14020"/>
                </a:cubicBezTo>
                <a:cubicBezTo>
                  <a:pt x="0" y="14020"/>
                  <a:pt x="1993" y="10680"/>
                  <a:pt x="4673" y="393"/>
                </a:cubicBezTo>
                <a:lnTo>
                  <a:pt x="3327" y="0"/>
                </a:lnTo>
              </a:path>
            </a:pathLst>
          </a:custGeom>
          <a:solidFill>
            <a:srgbClr val="4d331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78625" y="5111752"/>
            <a:ext cx="27495" cy="14274"/>
          </a:xfrm>
          <a:custGeom>
            <a:avLst/>
            <a:gdLst>
              <a:gd name="connsiteX0" fmla="*/ 27495 w 27495"/>
              <a:gd name="connsiteY0" fmla="*/ 0 h 14274"/>
              <a:gd name="connsiteX1" fmla="*/ 11468 w 27495"/>
              <a:gd name="connsiteY1" fmla="*/ 3009 h 14274"/>
              <a:gd name="connsiteX2" fmla="*/ 0 w 27495"/>
              <a:gd name="connsiteY2" fmla="*/ 14274 h 14274"/>
              <a:gd name="connsiteX3" fmla="*/ 8470 w 27495"/>
              <a:gd name="connsiteY3" fmla="*/ 1803 h 14274"/>
              <a:gd name="connsiteX4" fmla="*/ 14274 w 27495"/>
              <a:gd name="connsiteY4" fmla="*/ 2463 h 14274"/>
              <a:gd name="connsiteX5" fmla="*/ 27495 w 27495"/>
              <a:gd name="connsiteY5" fmla="*/ 0 h 1427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27495" h="14274">
                <a:moveTo>
                  <a:pt x="27495" y="0"/>
                </a:moveTo>
                <a:cubicBezTo>
                  <a:pt x="27495" y="0"/>
                  <a:pt x="23088" y="6210"/>
                  <a:pt x="11468" y="3009"/>
                </a:cubicBezTo>
                <a:cubicBezTo>
                  <a:pt x="11468" y="3009"/>
                  <a:pt x="2603" y="-216"/>
                  <a:pt x="0" y="14274"/>
                </a:cubicBezTo>
                <a:cubicBezTo>
                  <a:pt x="0" y="14274"/>
                  <a:pt x="203" y="3606"/>
                  <a:pt x="8470" y="1803"/>
                </a:cubicBezTo>
                <a:cubicBezTo>
                  <a:pt x="8470" y="1803"/>
                  <a:pt x="10401" y="1066"/>
                  <a:pt x="14274" y="2463"/>
                </a:cubicBezTo>
                <a:cubicBezTo>
                  <a:pt x="14274" y="2463"/>
                  <a:pt x="21615" y="4940"/>
                  <a:pt x="27495" y="0"/>
                </a:cubicBezTo>
              </a:path>
            </a:pathLst>
          </a:custGeom>
          <a:solidFill>
            <a:srgbClr val="4d331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75605" y="5135854"/>
            <a:ext cx="3987" cy="18249"/>
          </a:xfrm>
          <a:custGeom>
            <a:avLst/>
            <a:gdLst>
              <a:gd name="connsiteX0" fmla="*/ 2222 w 3987"/>
              <a:gd name="connsiteY0" fmla="*/ 0 h 18249"/>
              <a:gd name="connsiteX1" fmla="*/ 3886 w 3987"/>
              <a:gd name="connsiteY1" fmla="*/ 4292 h 18249"/>
              <a:gd name="connsiteX2" fmla="*/ 3327 w 3987"/>
              <a:gd name="connsiteY2" fmla="*/ 12572 h 18249"/>
              <a:gd name="connsiteX3" fmla="*/ 3987 w 3987"/>
              <a:gd name="connsiteY3" fmla="*/ 18249 h 18249"/>
              <a:gd name="connsiteX4" fmla="*/ 0 w 3987"/>
              <a:gd name="connsiteY4" fmla="*/ 11531 h 18249"/>
              <a:gd name="connsiteX5" fmla="*/ 2222 w 3987"/>
              <a:gd name="connsiteY5" fmla="*/ 0 h 1824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3987" h="18249">
                <a:moveTo>
                  <a:pt x="2222" y="0"/>
                </a:moveTo>
                <a:cubicBezTo>
                  <a:pt x="2222" y="0"/>
                  <a:pt x="3327" y="2095"/>
                  <a:pt x="3886" y="4292"/>
                </a:cubicBezTo>
                <a:cubicBezTo>
                  <a:pt x="3886" y="4292"/>
                  <a:pt x="1993" y="9435"/>
                  <a:pt x="3327" y="12572"/>
                </a:cubicBezTo>
                <a:lnTo>
                  <a:pt x="3987" y="18249"/>
                </a:lnTo>
                <a:cubicBezTo>
                  <a:pt x="3987" y="18249"/>
                  <a:pt x="888" y="17195"/>
                  <a:pt x="0" y="11531"/>
                </a:cubicBezTo>
                <a:cubicBezTo>
                  <a:pt x="0" y="11531"/>
                  <a:pt x="-4229" y="-3568"/>
                  <a:pt x="2222" y="0"/>
                </a:cubicBez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77469" y="5140131"/>
            <a:ext cx="1866" cy="11214"/>
          </a:xfrm>
          <a:custGeom>
            <a:avLst/>
            <a:gdLst>
              <a:gd name="connsiteX0" fmla="*/ 0 w 1866"/>
              <a:gd name="connsiteY0" fmla="*/ 0 h 11214"/>
              <a:gd name="connsiteX1" fmla="*/ 533 w 1866"/>
              <a:gd name="connsiteY1" fmla="*/ 7213 h 11214"/>
              <a:gd name="connsiteX2" fmla="*/ 1866 w 1866"/>
              <a:gd name="connsiteY2" fmla="*/ 11214 h 11214"/>
              <a:gd name="connsiteX3" fmla="*/ 0 w 1866"/>
              <a:gd name="connsiteY3" fmla="*/ 0 h 1121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866" h="11214">
                <a:moveTo>
                  <a:pt x="0" y="0"/>
                </a:moveTo>
                <a:cubicBezTo>
                  <a:pt x="0" y="0"/>
                  <a:pt x="-1879" y="-800"/>
                  <a:pt x="533" y="7213"/>
                </a:cubicBezTo>
                <a:lnTo>
                  <a:pt x="1866" y="11214"/>
                </a:lnTo>
                <a:lnTo>
                  <a:pt x="0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80490" y="5142535"/>
            <a:ext cx="11569" cy="20472"/>
          </a:xfrm>
          <a:custGeom>
            <a:avLst/>
            <a:gdLst>
              <a:gd name="connsiteX0" fmla="*/ 0 w 11569"/>
              <a:gd name="connsiteY0" fmla="*/ 4813 h 20472"/>
              <a:gd name="connsiteX1" fmla="*/ 11569 w 11569"/>
              <a:gd name="connsiteY1" fmla="*/ 20472 h 20472"/>
              <a:gd name="connsiteX2" fmla="*/ 355 w 11569"/>
              <a:gd name="connsiteY2" fmla="*/ 0 h 20472"/>
              <a:gd name="connsiteX3" fmla="*/ 0 w 11569"/>
              <a:gd name="connsiteY3" fmla="*/ 4813 h 204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1569" h="20472">
                <a:moveTo>
                  <a:pt x="0" y="4813"/>
                </a:moveTo>
                <a:cubicBezTo>
                  <a:pt x="0" y="4813"/>
                  <a:pt x="-711" y="16192"/>
                  <a:pt x="11569" y="20472"/>
                </a:cubicBezTo>
                <a:cubicBezTo>
                  <a:pt x="11569" y="20472"/>
                  <a:pt x="711" y="16370"/>
                  <a:pt x="355" y="0"/>
                </a:cubicBezTo>
                <a:lnTo>
                  <a:pt x="0" y="4813"/>
                </a:lnTo>
              </a:path>
            </a:pathLst>
          </a:custGeom>
          <a:solidFill>
            <a:srgbClr val="dca58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13176" y="5205838"/>
            <a:ext cx="20231" cy="19951"/>
          </a:xfrm>
          <a:custGeom>
            <a:avLst/>
            <a:gdLst>
              <a:gd name="connsiteX0" fmla="*/ 0 w 20231"/>
              <a:gd name="connsiteY0" fmla="*/ 0 h 19951"/>
              <a:gd name="connsiteX1" fmla="*/ 13258 w 20231"/>
              <a:gd name="connsiteY1" fmla="*/ 10147 h 19951"/>
              <a:gd name="connsiteX2" fmla="*/ 20231 w 20231"/>
              <a:gd name="connsiteY2" fmla="*/ 19951 h 19951"/>
              <a:gd name="connsiteX3" fmla="*/ 0 w 20231"/>
              <a:gd name="connsiteY3" fmla="*/ 0 h 199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0231" h="19951">
                <a:moveTo>
                  <a:pt x="0" y="0"/>
                </a:moveTo>
                <a:cubicBezTo>
                  <a:pt x="0" y="0"/>
                  <a:pt x="7073" y="2501"/>
                  <a:pt x="13258" y="10147"/>
                </a:cubicBezTo>
                <a:cubicBezTo>
                  <a:pt x="13258" y="10147"/>
                  <a:pt x="18440" y="16357"/>
                  <a:pt x="20231" y="19951"/>
                </a:cubicBezTo>
                <a:cubicBezTo>
                  <a:pt x="20231" y="19951"/>
                  <a:pt x="13449" y="3543"/>
                  <a:pt x="0" y="0"/>
                </a:cubicBezTo>
              </a:path>
            </a:pathLst>
          </a:custGeom>
          <a:solidFill>
            <a:srgbClr val="e0e1e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93415" y="5205638"/>
            <a:ext cx="20243" cy="19939"/>
          </a:xfrm>
          <a:custGeom>
            <a:avLst/>
            <a:gdLst>
              <a:gd name="connsiteX0" fmla="*/ 20243 w 20243"/>
              <a:gd name="connsiteY0" fmla="*/ 0 h 19939"/>
              <a:gd name="connsiteX1" fmla="*/ 6985 w 20243"/>
              <a:gd name="connsiteY1" fmla="*/ 10134 h 19939"/>
              <a:gd name="connsiteX2" fmla="*/ 0 w 20243"/>
              <a:gd name="connsiteY2" fmla="*/ 19939 h 19939"/>
              <a:gd name="connsiteX3" fmla="*/ 20243 w 20243"/>
              <a:gd name="connsiteY3" fmla="*/ 0 h 1993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0243" h="19939">
                <a:moveTo>
                  <a:pt x="20243" y="0"/>
                </a:moveTo>
                <a:cubicBezTo>
                  <a:pt x="20243" y="0"/>
                  <a:pt x="13169" y="2489"/>
                  <a:pt x="6985" y="10134"/>
                </a:cubicBezTo>
                <a:cubicBezTo>
                  <a:pt x="6985" y="10134"/>
                  <a:pt x="1790" y="16357"/>
                  <a:pt x="0" y="19939"/>
                </a:cubicBezTo>
                <a:cubicBezTo>
                  <a:pt x="0" y="19939"/>
                  <a:pt x="6807" y="3530"/>
                  <a:pt x="20243" y="0"/>
                </a:cubicBezTo>
              </a:path>
            </a:pathLst>
          </a:custGeom>
          <a:solidFill>
            <a:srgbClr val="e0e1e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61054" y="5214111"/>
            <a:ext cx="45237" cy="84226"/>
          </a:xfrm>
          <a:custGeom>
            <a:avLst/>
            <a:gdLst>
              <a:gd name="connsiteX0" fmla="*/ 0 w 45237"/>
              <a:gd name="connsiteY0" fmla="*/ 393 h 84226"/>
              <a:gd name="connsiteX1" fmla="*/ 45237 w 45237"/>
              <a:gd name="connsiteY1" fmla="*/ 84226 h 84226"/>
              <a:gd name="connsiteX2" fmla="*/ 622 w 45237"/>
              <a:gd name="connsiteY2" fmla="*/ 0 h 84226"/>
              <a:gd name="connsiteX3" fmla="*/ 0 w 45237"/>
              <a:gd name="connsiteY3" fmla="*/ 393 h 8422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237" h="84226">
                <a:moveTo>
                  <a:pt x="0" y="393"/>
                </a:moveTo>
                <a:cubicBezTo>
                  <a:pt x="0" y="393"/>
                  <a:pt x="19430" y="56629"/>
                  <a:pt x="45237" y="84226"/>
                </a:cubicBezTo>
                <a:cubicBezTo>
                  <a:pt x="45237" y="84226"/>
                  <a:pt x="15925" y="45377"/>
                  <a:pt x="622" y="0"/>
                </a:cubicBezTo>
                <a:lnTo>
                  <a:pt x="0" y="393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61059" y="5205698"/>
            <a:ext cx="13335" cy="8801"/>
          </a:xfrm>
          <a:custGeom>
            <a:avLst/>
            <a:gdLst>
              <a:gd name="connsiteX0" fmla="*/ 0 w 13335"/>
              <a:gd name="connsiteY0" fmla="*/ 8801 h 8801"/>
              <a:gd name="connsiteX1" fmla="*/ 13335 w 13335"/>
              <a:gd name="connsiteY1" fmla="*/ 977 h 8801"/>
              <a:gd name="connsiteX2" fmla="*/ 11620 w 13335"/>
              <a:gd name="connsiteY2" fmla="*/ 0 h 8801"/>
              <a:gd name="connsiteX3" fmla="*/ 0 w 13335"/>
              <a:gd name="connsiteY3" fmla="*/ 8801 h 880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3335" h="8801">
                <a:moveTo>
                  <a:pt x="0" y="8801"/>
                </a:moveTo>
                <a:lnTo>
                  <a:pt x="13335" y="977"/>
                </a:lnTo>
                <a:lnTo>
                  <a:pt x="11620" y="0"/>
                </a:lnTo>
                <a:lnTo>
                  <a:pt x="0" y="8801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64877" y="5197687"/>
            <a:ext cx="11290" cy="9359"/>
          </a:xfrm>
          <a:custGeom>
            <a:avLst/>
            <a:gdLst>
              <a:gd name="connsiteX0" fmla="*/ 9143 w 11290"/>
              <a:gd name="connsiteY0" fmla="*/ 9359 h 9359"/>
              <a:gd name="connsiteX1" fmla="*/ 11290 w 11290"/>
              <a:gd name="connsiteY1" fmla="*/ 8115 h 9359"/>
              <a:gd name="connsiteX2" fmla="*/ 0 w 11290"/>
              <a:gd name="connsiteY2" fmla="*/ 0 h 9359"/>
              <a:gd name="connsiteX3" fmla="*/ 9143 w 11290"/>
              <a:gd name="connsiteY3" fmla="*/ 9359 h 935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1290" h="9359">
                <a:moveTo>
                  <a:pt x="9143" y="9359"/>
                </a:moveTo>
                <a:lnTo>
                  <a:pt x="11290" y="8115"/>
                </a:lnTo>
                <a:lnTo>
                  <a:pt x="0" y="0"/>
                </a:lnTo>
                <a:lnTo>
                  <a:pt x="9143" y="9359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20992" y="5214781"/>
            <a:ext cx="45377" cy="85204"/>
          </a:xfrm>
          <a:custGeom>
            <a:avLst/>
            <a:gdLst>
              <a:gd name="connsiteX0" fmla="*/ 45377 w 45377"/>
              <a:gd name="connsiteY0" fmla="*/ 406 h 85204"/>
              <a:gd name="connsiteX1" fmla="*/ 0 w 45377"/>
              <a:gd name="connsiteY1" fmla="*/ 85204 h 85204"/>
              <a:gd name="connsiteX2" fmla="*/ 44450 w 45377"/>
              <a:gd name="connsiteY2" fmla="*/ 0 h 85204"/>
              <a:gd name="connsiteX3" fmla="*/ 45377 w 45377"/>
              <a:gd name="connsiteY3" fmla="*/ 406 h 8520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377" h="85204">
                <a:moveTo>
                  <a:pt x="45377" y="406"/>
                </a:moveTo>
                <a:cubicBezTo>
                  <a:pt x="45377" y="406"/>
                  <a:pt x="25095" y="57721"/>
                  <a:pt x="0" y="85204"/>
                </a:cubicBezTo>
                <a:cubicBezTo>
                  <a:pt x="0" y="85204"/>
                  <a:pt x="29146" y="45377"/>
                  <a:pt x="44450" y="0"/>
                </a:cubicBezTo>
                <a:lnTo>
                  <a:pt x="45377" y="406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2602" y="5206501"/>
            <a:ext cx="13766" cy="8687"/>
          </a:xfrm>
          <a:custGeom>
            <a:avLst/>
            <a:gdLst>
              <a:gd name="connsiteX0" fmla="*/ 0 w 13766"/>
              <a:gd name="connsiteY0" fmla="*/ 889 h 8687"/>
              <a:gd name="connsiteX1" fmla="*/ 13766 w 13766"/>
              <a:gd name="connsiteY1" fmla="*/ 8687 h 8687"/>
              <a:gd name="connsiteX2" fmla="*/ 1244 w 13766"/>
              <a:gd name="connsiteY2" fmla="*/ 0 h 8687"/>
              <a:gd name="connsiteX3" fmla="*/ 0 w 13766"/>
              <a:gd name="connsiteY3" fmla="*/ 889 h 868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3766" h="8687">
                <a:moveTo>
                  <a:pt x="0" y="889"/>
                </a:moveTo>
                <a:lnTo>
                  <a:pt x="13766" y="8687"/>
                </a:lnTo>
                <a:lnTo>
                  <a:pt x="1244" y="0"/>
                </a:lnTo>
                <a:lnTo>
                  <a:pt x="0" y="889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51116" y="5198634"/>
            <a:ext cx="10985" cy="9207"/>
          </a:xfrm>
          <a:custGeom>
            <a:avLst/>
            <a:gdLst>
              <a:gd name="connsiteX0" fmla="*/ 0 w 10985"/>
              <a:gd name="connsiteY0" fmla="*/ 8115 h 9207"/>
              <a:gd name="connsiteX1" fmla="*/ 2514 w 10985"/>
              <a:gd name="connsiteY1" fmla="*/ 9207 h 9207"/>
              <a:gd name="connsiteX2" fmla="*/ 10985 w 10985"/>
              <a:gd name="connsiteY2" fmla="*/ 0 h 9207"/>
              <a:gd name="connsiteX3" fmla="*/ 0 w 10985"/>
              <a:gd name="connsiteY3" fmla="*/ 8115 h 92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985" h="9207">
                <a:moveTo>
                  <a:pt x="0" y="8115"/>
                </a:moveTo>
                <a:lnTo>
                  <a:pt x="2514" y="9207"/>
                </a:lnTo>
                <a:lnTo>
                  <a:pt x="10985" y="0"/>
                </a:lnTo>
                <a:lnTo>
                  <a:pt x="0" y="8115"/>
                </a:lnTo>
              </a:path>
            </a:pathLst>
          </a:custGeom>
          <a:solidFill>
            <a:srgbClr val="22212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60560" y="1558739"/>
            <a:ext cx="14171" cy="82283"/>
          </a:xfrm>
          <a:custGeom>
            <a:avLst/>
            <a:gdLst>
              <a:gd name="connsiteX0" fmla="*/ 14171 w 14171"/>
              <a:gd name="connsiteY0" fmla="*/ 0 h 82283"/>
              <a:gd name="connsiteX1" fmla="*/ 5332 w 14171"/>
              <a:gd name="connsiteY1" fmla="*/ 81749 h 82283"/>
              <a:gd name="connsiteX2" fmla="*/ 3935 w 14171"/>
              <a:gd name="connsiteY2" fmla="*/ 82283 h 82283"/>
              <a:gd name="connsiteX3" fmla="*/ 14171 w 14171"/>
              <a:gd name="connsiteY3" fmla="*/ 0 h 8228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4171" h="82283">
                <a:moveTo>
                  <a:pt x="14171" y="0"/>
                </a:moveTo>
                <a:cubicBezTo>
                  <a:pt x="14171" y="0"/>
                  <a:pt x="-6580" y="40944"/>
                  <a:pt x="5332" y="81749"/>
                </a:cubicBezTo>
                <a:lnTo>
                  <a:pt x="3935" y="82283"/>
                </a:lnTo>
                <a:cubicBezTo>
                  <a:pt x="3935" y="82283"/>
                  <a:pt x="-9971" y="44564"/>
                  <a:pt x="14171" y="0"/>
                </a:cubicBez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41215" y="1560060"/>
            <a:ext cx="14082" cy="78384"/>
          </a:xfrm>
          <a:custGeom>
            <a:avLst/>
            <a:gdLst>
              <a:gd name="connsiteX0" fmla="*/ 0 w 14082"/>
              <a:gd name="connsiteY0" fmla="*/ 0 h 78384"/>
              <a:gd name="connsiteX1" fmla="*/ 8788 w 14082"/>
              <a:gd name="connsiteY1" fmla="*/ 78333 h 78384"/>
              <a:gd name="connsiteX2" fmla="*/ 10058 w 14082"/>
              <a:gd name="connsiteY2" fmla="*/ 78384 h 78384"/>
              <a:gd name="connsiteX3" fmla="*/ 0 w 14082"/>
              <a:gd name="connsiteY3" fmla="*/ 0 h 783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4082" h="78384">
                <a:moveTo>
                  <a:pt x="0" y="0"/>
                </a:moveTo>
                <a:cubicBezTo>
                  <a:pt x="0" y="0"/>
                  <a:pt x="20701" y="37528"/>
                  <a:pt x="8788" y="78333"/>
                </a:cubicBezTo>
                <a:lnTo>
                  <a:pt x="10058" y="78384"/>
                </a:lnTo>
                <a:cubicBezTo>
                  <a:pt x="10058" y="78384"/>
                  <a:pt x="24142" y="44564"/>
                  <a:pt x="0" y="0"/>
                </a:cubicBez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15202" y="1567155"/>
            <a:ext cx="45720" cy="79641"/>
          </a:xfrm>
          <a:custGeom>
            <a:avLst/>
            <a:gdLst>
              <a:gd name="connsiteX0" fmla="*/ 45720 w 45720"/>
              <a:gd name="connsiteY0" fmla="*/ 419 h 79641"/>
              <a:gd name="connsiteX1" fmla="*/ 0 w 45720"/>
              <a:gd name="connsiteY1" fmla="*/ 79641 h 79641"/>
              <a:gd name="connsiteX2" fmla="*/ 44843 w 45720"/>
              <a:gd name="connsiteY2" fmla="*/ 0 h 79641"/>
              <a:gd name="connsiteX3" fmla="*/ 45720 w 45720"/>
              <a:gd name="connsiteY3" fmla="*/ 419 h 7964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720" h="79641">
                <a:moveTo>
                  <a:pt x="45720" y="419"/>
                </a:moveTo>
                <a:cubicBezTo>
                  <a:pt x="45720" y="419"/>
                  <a:pt x="24866" y="54190"/>
                  <a:pt x="0" y="79641"/>
                </a:cubicBezTo>
                <a:cubicBezTo>
                  <a:pt x="0" y="79641"/>
                  <a:pt x="28752" y="42849"/>
                  <a:pt x="44843" y="0"/>
                </a:cubicBezTo>
                <a:lnTo>
                  <a:pt x="45720" y="419"/>
                </a:ln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8026" y="1558875"/>
            <a:ext cx="12890" cy="8699"/>
          </a:xfrm>
          <a:custGeom>
            <a:avLst/>
            <a:gdLst>
              <a:gd name="connsiteX0" fmla="*/ 0 w 12890"/>
              <a:gd name="connsiteY0" fmla="*/ 812 h 8699"/>
              <a:gd name="connsiteX1" fmla="*/ 12890 w 12890"/>
              <a:gd name="connsiteY1" fmla="*/ 8699 h 8699"/>
              <a:gd name="connsiteX2" fmla="*/ 1219 w 12890"/>
              <a:gd name="connsiteY2" fmla="*/ 0 h 8699"/>
              <a:gd name="connsiteX3" fmla="*/ 0 w 12890"/>
              <a:gd name="connsiteY3" fmla="*/ 812 h 86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890" h="8699">
                <a:moveTo>
                  <a:pt x="0" y="812"/>
                </a:moveTo>
                <a:lnTo>
                  <a:pt x="12890" y="8699"/>
                </a:lnTo>
                <a:lnTo>
                  <a:pt x="1219" y="0"/>
                </a:lnTo>
                <a:lnTo>
                  <a:pt x="0" y="812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6632" y="1551632"/>
            <a:ext cx="10744" cy="8521"/>
          </a:xfrm>
          <a:custGeom>
            <a:avLst/>
            <a:gdLst>
              <a:gd name="connsiteX0" fmla="*/ 0 w 10744"/>
              <a:gd name="connsiteY0" fmla="*/ 7404 h 8521"/>
              <a:gd name="connsiteX1" fmla="*/ 2349 w 10744"/>
              <a:gd name="connsiteY1" fmla="*/ 8521 h 8521"/>
              <a:gd name="connsiteX2" fmla="*/ 10744 w 10744"/>
              <a:gd name="connsiteY2" fmla="*/ 0 h 8521"/>
              <a:gd name="connsiteX3" fmla="*/ 0 w 10744"/>
              <a:gd name="connsiteY3" fmla="*/ 7404 h 852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744" h="8521">
                <a:moveTo>
                  <a:pt x="0" y="7404"/>
                </a:moveTo>
                <a:lnTo>
                  <a:pt x="2349" y="8521"/>
                </a:lnTo>
                <a:lnTo>
                  <a:pt x="10744" y="0"/>
                </a:lnTo>
                <a:lnTo>
                  <a:pt x="0" y="7404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56402" y="1566802"/>
            <a:ext cx="45262" cy="79489"/>
          </a:xfrm>
          <a:custGeom>
            <a:avLst/>
            <a:gdLst>
              <a:gd name="connsiteX0" fmla="*/ 0 w 45262"/>
              <a:gd name="connsiteY0" fmla="*/ 419 h 79489"/>
              <a:gd name="connsiteX1" fmla="*/ 45262 w 45262"/>
              <a:gd name="connsiteY1" fmla="*/ 79489 h 79489"/>
              <a:gd name="connsiteX2" fmla="*/ 876 w 45262"/>
              <a:gd name="connsiteY2" fmla="*/ 0 h 79489"/>
              <a:gd name="connsiteX3" fmla="*/ 0 w 45262"/>
              <a:gd name="connsiteY3" fmla="*/ 419 h 7948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262" h="79489">
                <a:moveTo>
                  <a:pt x="0" y="419"/>
                </a:moveTo>
                <a:cubicBezTo>
                  <a:pt x="0" y="419"/>
                  <a:pt x="20409" y="54051"/>
                  <a:pt x="45262" y="79489"/>
                </a:cubicBezTo>
                <a:cubicBezTo>
                  <a:pt x="45262" y="79489"/>
                  <a:pt x="16979" y="42849"/>
                  <a:pt x="876" y="0"/>
                </a:cubicBezTo>
                <a:lnTo>
                  <a:pt x="0" y="419"/>
                </a:ln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56403" y="1558521"/>
            <a:ext cx="12890" cy="8699"/>
          </a:xfrm>
          <a:custGeom>
            <a:avLst/>
            <a:gdLst>
              <a:gd name="connsiteX0" fmla="*/ 0 w 12890"/>
              <a:gd name="connsiteY0" fmla="*/ 8699 h 8699"/>
              <a:gd name="connsiteX1" fmla="*/ 12890 w 12890"/>
              <a:gd name="connsiteY1" fmla="*/ 812 h 8699"/>
              <a:gd name="connsiteX2" fmla="*/ 11683 w 12890"/>
              <a:gd name="connsiteY2" fmla="*/ 0 h 8699"/>
              <a:gd name="connsiteX3" fmla="*/ 0 w 12890"/>
              <a:gd name="connsiteY3" fmla="*/ 8699 h 86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890" h="8699">
                <a:moveTo>
                  <a:pt x="0" y="8699"/>
                </a:moveTo>
                <a:lnTo>
                  <a:pt x="12890" y="812"/>
                </a:lnTo>
                <a:lnTo>
                  <a:pt x="11683" y="0"/>
                </a:lnTo>
                <a:lnTo>
                  <a:pt x="0" y="8699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59953" y="1551293"/>
            <a:ext cx="10744" cy="8508"/>
          </a:xfrm>
          <a:custGeom>
            <a:avLst/>
            <a:gdLst>
              <a:gd name="connsiteX0" fmla="*/ 8394 w 10744"/>
              <a:gd name="connsiteY0" fmla="*/ 8508 h 8508"/>
              <a:gd name="connsiteX1" fmla="*/ 10744 w 10744"/>
              <a:gd name="connsiteY1" fmla="*/ 7391 h 8508"/>
              <a:gd name="connsiteX2" fmla="*/ 0 w 10744"/>
              <a:gd name="connsiteY2" fmla="*/ 0 h 8508"/>
              <a:gd name="connsiteX3" fmla="*/ 8394 w 10744"/>
              <a:gd name="connsiteY3" fmla="*/ 8508 h 850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744" h="8508">
                <a:moveTo>
                  <a:pt x="8394" y="8508"/>
                </a:moveTo>
                <a:lnTo>
                  <a:pt x="10744" y="7391"/>
                </a:lnTo>
                <a:lnTo>
                  <a:pt x="0" y="0"/>
                </a:lnTo>
                <a:lnTo>
                  <a:pt x="8394" y="8508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93128" y="1598527"/>
            <a:ext cx="29489" cy="47548"/>
          </a:xfrm>
          <a:custGeom>
            <a:avLst/>
            <a:gdLst>
              <a:gd name="connsiteX0" fmla="*/ 0 w 29489"/>
              <a:gd name="connsiteY0" fmla="*/ 609 h 47548"/>
              <a:gd name="connsiteX1" fmla="*/ 29489 w 29489"/>
              <a:gd name="connsiteY1" fmla="*/ 0 h 47548"/>
              <a:gd name="connsiteX2" fmla="*/ 15201 w 29489"/>
              <a:gd name="connsiteY2" fmla="*/ 47548 h 47548"/>
              <a:gd name="connsiteX3" fmla="*/ 0 w 29489"/>
              <a:gd name="connsiteY3" fmla="*/ 609 h 4754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9489" h="47548">
                <a:moveTo>
                  <a:pt x="0" y="609"/>
                </a:moveTo>
                <a:cubicBezTo>
                  <a:pt x="0" y="609"/>
                  <a:pt x="9969" y="7518"/>
                  <a:pt x="29489" y="0"/>
                </a:cubicBezTo>
                <a:lnTo>
                  <a:pt x="15201" y="47548"/>
                </a:lnTo>
                <a:lnTo>
                  <a:pt x="0" y="60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21439" y="1481756"/>
            <a:ext cx="23541" cy="58178"/>
          </a:xfrm>
          <a:custGeom>
            <a:avLst/>
            <a:gdLst>
              <a:gd name="connsiteX0" fmla="*/ 13741 w 23541"/>
              <a:gd name="connsiteY0" fmla="*/ 0 h 58178"/>
              <a:gd name="connsiteX1" fmla="*/ 17652 w 23541"/>
              <a:gd name="connsiteY1" fmla="*/ 49237 h 58178"/>
              <a:gd name="connsiteX2" fmla="*/ 17449 w 23541"/>
              <a:gd name="connsiteY2" fmla="*/ 58178 h 58178"/>
              <a:gd name="connsiteX3" fmla="*/ 4229 w 23541"/>
              <a:gd name="connsiteY3" fmla="*/ 41706 h 58178"/>
              <a:gd name="connsiteX4" fmla="*/ 3009 w 23541"/>
              <a:gd name="connsiteY4" fmla="*/ 30721 h 58178"/>
              <a:gd name="connsiteX5" fmla="*/ 0 w 23541"/>
              <a:gd name="connsiteY5" fmla="*/ 25209 h 58178"/>
              <a:gd name="connsiteX6" fmla="*/ 13741 w 23541"/>
              <a:gd name="connsiteY6" fmla="*/ 0 h 5817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23541" h="58178">
                <a:moveTo>
                  <a:pt x="13741" y="0"/>
                </a:moveTo>
                <a:cubicBezTo>
                  <a:pt x="13741" y="0"/>
                  <a:pt x="38569" y="27571"/>
                  <a:pt x="17652" y="49237"/>
                </a:cubicBezTo>
                <a:cubicBezTo>
                  <a:pt x="17652" y="49237"/>
                  <a:pt x="10401" y="54660"/>
                  <a:pt x="17449" y="58178"/>
                </a:cubicBezTo>
                <a:cubicBezTo>
                  <a:pt x="17449" y="58178"/>
                  <a:pt x="-546" y="54432"/>
                  <a:pt x="4229" y="41706"/>
                </a:cubicBezTo>
                <a:cubicBezTo>
                  <a:pt x="4229" y="41706"/>
                  <a:pt x="7175" y="37274"/>
                  <a:pt x="3009" y="30721"/>
                </a:cubicBezTo>
                <a:cubicBezTo>
                  <a:pt x="3009" y="30721"/>
                  <a:pt x="-1003" y="33756"/>
                  <a:pt x="0" y="25209"/>
                </a:cubicBezTo>
                <a:cubicBezTo>
                  <a:pt x="0" y="25209"/>
                  <a:pt x="10972" y="14363"/>
                  <a:pt x="13741" y="0"/>
                </a:cubicBezTo>
              </a:path>
            </a:pathLst>
          </a:custGeom>
          <a:solidFill>
            <a:srgbClr val="40352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1401" y="1474644"/>
            <a:ext cx="5486" cy="25247"/>
          </a:xfrm>
          <a:custGeom>
            <a:avLst/>
            <a:gdLst>
              <a:gd name="connsiteX0" fmla="*/ 4089 w 5486"/>
              <a:gd name="connsiteY0" fmla="*/ 0 h 25247"/>
              <a:gd name="connsiteX1" fmla="*/ 5486 w 5486"/>
              <a:gd name="connsiteY1" fmla="*/ 13080 h 25247"/>
              <a:gd name="connsiteX2" fmla="*/ 0 w 5486"/>
              <a:gd name="connsiteY2" fmla="*/ 25247 h 25247"/>
              <a:gd name="connsiteX3" fmla="*/ 4089 w 5486"/>
              <a:gd name="connsiteY3" fmla="*/ 0 h 2524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5486" h="25247">
                <a:moveTo>
                  <a:pt x="4089" y="0"/>
                </a:moveTo>
                <a:cubicBezTo>
                  <a:pt x="4089" y="0"/>
                  <a:pt x="9652" y="1397"/>
                  <a:pt x="5486" y="13080"/>
                </a:cubicBezTo>
                <a:cubicBezTo>
                  <a:pt x="5486" y="13080"/>
                  <a:pt x="3619" y="21907"/>
                  <a:pt x="0" y="25247"/>
                </a:cubicBezTo>
                <a:lnTo>
                  <a:pt x="4089" y="0"/>
                </a:ln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3749" y="1480213"/>
            <a:ext cx="1943" cy="11684"/>
          </a:xfrm>
          <a:custGeom>
            <a:avLst/>
            <a:gdLst>
              <a:gd name="connsiteX0" fmla="*/ 1943 w 1943"/>
              <a:gd name="connsiteY0" fmla="*/ 0 h 11684"/>
              <a:gd name="connsiteX1" fmla="*/ 1384 w 1943"/>
              <a:gd name="connsiteY1" fmla="*/ 7518 h 11684"/>
              <a:gd name="connsiteX2" fmla="*/ 0 w 1943"/>
              <a:gd name="connsiteY2" fmla="*/ 11683 h 11684"/>
              <a:gd name="connsiteX3" fmla="*/ 1943 w 1943"/>
              <a:gd name="connsiteY3" fmla="*/ 0 h 116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943" h="11684">
                <a:moveTo>
                  <a:pt x="1943" y="0"/>
                </a:moveTo>
                <a:cubicBezTo>
                  <a:pt x="1943" y="0"/>
                  <a:pt x="3898" y="-838"/>
                  <a:pt x="1384" y="7518"/>
                </a:cubicBezTo>
                <a:lnTo>
                  <a:pt x="0" y="11683"/>
                </a:lnTo>
                <a:lnTo>
                  <a:pt x="1943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72285" y="1475764"/>
            <a:ext cx="4165" cy="19012"/>
          </a:xfrm>
          <a:custGeom>
            <a:avLst/>
            <a:gdLst>
              <a:gd name="connsiteX0" fmla="*/ 2324 w 4165"/>
              <a:gd name="connsiteY0" fmla="*/ 0 h 19012"/>
              <a:gd name="connsiteX1" fmla="*/ 4064 w 4165"/>
              <a:gd name="connsiteY1" fmla="*/ 4483 h 19012"/>
              <a:gd name="connsiteX2" fmla="*/ 3479 w 4165"/>
              <a:gd name="connsiteY2" fmla="*/ 13119 h 19012"/>
              <a:gd name="connsiteX3" fmla="*/ 4165 w 4165"/>
              <a:gd name="connsiteY3" fmla="*/ 19011 h 19012"/>
              <a:gd name="connsiteX4" fmla="*/ 0 w 4165"/>
              <a:gd name="connsiteY4" fmla="*/ 12014 h 19012"/>
              <a:gd name="connsiteX5" fmla="*/ 2324 w 4165"/>
              <a:gd name="connsiteY5" fmla="*/ 0 h 1901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4165" h="19012">
                <a:moveTo>
                  <a:pt x="2324" y="0"/>
                </a:moveTo>
                <a:cubicBezTo>
                  <a:pt x="2324" y="0"/>
                  <a:pt x="3479" y="2184"/>
                  <a:pt x="4064" y="4483"/>
                </a:cubicBezTo>
                <a:cubicBezTo>
                  <a:pt x="4064" y="4483"/>
                  <a:pt x="2095" y="9829"/>
                  <a:pt x="3479" y="13119"/>
                </a:cubicBezTo>
                <a:lnTo>
                  <a:pt x="4165" y="19011"/>
                </a:lnTo>
                <a:cubicBezTo>
                  <a:pt x="4165" y="19011"/>
                  <a:pt x="927" y="17919"/>
                  <a:pt x="0" y="12014"/>
                </a:cubicBezTo>
                <a:cubicBezTo>
                  <a:pt x="0" y="12014"/>
                  <a:pt x="-4394" y="-3721"/>
                  <a:pt x="2324" y="0"/>
                </a:cubicBez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74236" y="1480223"/>
            <a:ext cx="1943" cy="11696"/>
          </a:xfrm>
          <a:custGeom>
            <a:avLst/>
            <a:gdLst>
              <a:gd name="connsiteX0" fmla="*/ 0 w 1943"/>
              <a:gd name="connsiteY0" fmla="*/ 0 h 11696"/>
              <a:gd name="connsiteX1" fmla="*/ 558 w 1943"/>
              <a:gd name="connsiteY1" fmla="*/ 7505 h 11696"/>
              <a:gd name="connsiteX2" fmla="*/ 1943 w 1943"/>
              <a:gd name="connsiteY2" fmla="*/ 11696 h 11696"/>
              <a:gd name="connsiteX3" fmla="*/ 0 w 1943"/>
              <a:gd name="connsiteY3" fmla="*/ 0 h 1169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943" h="11696">
                <a:moveTo>
                  <a:pt x="0" y="0"/>
                </a:moveTo>
                <a:cubicBezTo>
                  <a:pt x="0" y="0"/>
                  <a:pt x="-1955" y="-838"/>
                  <a:pt x="558" y="7505"/>
                </a:cubicBezTo>
                <a:lnTo>
                  <a:pt x="1943" y="11696"/>
                </a:lnTo>
                <a:lnTo>
                  <a:pt x="0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30521" y="1441336"/>
            <a:ext cx="17183" cy="38023"/>
          </a:xfrm>
          <a:custGeom>
            <a:avLst/>
            <a:gdLst>
              <a:gd name="connsiteX0" fmla="*/ 0 w 17183"/>
              <a:gd name="connsiteY0" fmla="*/ 21526 h 38023"/>
              <a:gd name="connsiteX1" fmla="*/ 14020 w 17183"/>
              <a:gd name="connsiteY1" fmla="*/ 38023 h 38023"/>
              <a:gd name="connsiteX2" fmla="*/ 15531 w 17183"/>
              <a:gd name="connsiteY2" fmla="*/ 33616 h 38023"/>
              <a:gd name="connsiteX3" fmla="*/ 17183 w 17183"/>
              <a:gd name="connsiteY3" fmla="*/ 35763 h 38023"/>
              <a:gd name="connsiteX4" fmla="*/ 7734 w 17183"/>
              <a:gd name="connsiteY4" fmla="*/ 0 h 38023"/>
              <a:gd name="connsiteX5" fmla="*/ 0 w 17183"/>
              <a:gd name="connsiteY5" fmla="*/ 21526 h 380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17183" h="38023">
                <a:moveTo>
                  <a:pt x="0" y="21526"/>
                </a:moveTo>
                <a:cubicBezTo>
                  <a:pt x="0" y="21526"/>
                  <a:pt x="2565" y="33121"/>
                  <a:pt x="14020" y="38023"/>
                </a:cubicBezTo>
                <a:cubicBezTo>
                  <a:pt x="14020" y="38023"/>
                  <a:pt x="14820" y="35013"/>
                  <a:pt x="15531" y="33616"/>
                </a:cubicBezTo>
                <a:cubicBezTo>
                  <a:pt x="15531" y="33616"/>
                  <a:pt x="16789" y="34251"/>
                  <a:pt x="17183" y="35763"/>
                </a:cubicBezTo>
                <a:cubicBezTo>
                  <a:pt x="17183" y="35763"/>
                  <a:pt x="19951" y="9334"/>
                  <a:pt x="7734" y="0"/>
                </a:cubicBezTo>
                <a:cubicBezTo>
                  <a:pt x="7734" y="0"/>
                  <a:pt x="4673" y="14439"/>
                  <a:pt x="0" y="21526"/>
                </a:cubicBezTo>
              </a:path>
            </a:pathLst>
          </a:custGeom>
          <a:solidFill>
            <a:srgbClr val="40352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73378" y="1462954"/>
            <a:ext cx="56819" cy="17940"/>
          </a:xfrm>
          <a:custGeom>
            <a:avLst/>
            <a:gdLst>
              <a:gd name="connsiteX0" fmla="*/ 56819 w 56819"/>
              <a:gd name="connsiteY0" fmla="*/ 0 h 17940"/>
              <a:gd name="connsiteX1" fmla="*/ 0 w 56819"/>
              <a:gd name="connsiteY1" fmla="*/ 15430 h 17940"/>
              <a:gd name="connsiteX2" fmla="*/ 56819 w 56819"/>
              <a:gd name="connsiteY2" fmla="*/ 0 h 179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</a:cxnLst>
            <a:rect l="l" t="t" r="r" b="b"/>
            <a:pathLst>
              <a:path w="56819" h="17940">
                <a:moveTo>
                  <a:pt x="56819" y="0"/>
                </a:moveTo>
                <a:cubicBezTo>
                  <a:pt x="56819" y="0"/>
                  <a:pt x="31356" y="18453"/>
                  <a:pt x="0" y="15430"/>
                </a:cubicBezTo>
                <a:cubicBezTo>
                  <a:pt x="0" y="15430"/>
                  <a:pt x="40068" y="27266"/>
                  <a:pt x="56819" y="0"/>
                </a:cubicBezTo>
              </a:path>
            </a:pathLst>
          </a:custGeom>
          <a:solidFill>
            <a:srgbClr val="dfad8c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60560" y="3346349"/>
            <a:ext cx="14171" cy="82283"/>
          </a:xfrm>
          <a:custGeom>
            <a:avLst/>
            <a:gdLst>
              <a:gd name="connsiteX0" fmla="*/ 14171 w 14171"/>
              <a:gd name="connsiteY0" fmla="*/ 0 h 82283"/>
              <a:gd name="connsiteX1" fmla="*/ 5332 w 14171"/>
              <a:gd name="connsiteY1" fmla="*/ 81750 h 82283"/>
              <a:gd name="connsiteX2" fmla="*/ 3935 w 14171"/>
              <a:gd name="connsiteY2" fmla="*/ 82283 h 82283"/>
              <a:gd name="connsiteX3" fmla="*/ 14171 w 14171"/>
              <a:gd name="connsiteY3" fmla="*/ 0 h 8228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4171" h="82283">
                <a:moveTo>
                  <a:pt x="14171" y="0"/>
                </a:moveTo>
                <a:cubicBezTo>
                  <a:pt x="14171" y="0"/>
                  <a:pt x="-6580" y="40944"/>
                  <a:pt x="5332" y="81750"/>
                </a:cubicBezTo>
                <a:lnTo>
                  <a:pt x="3935" y="82283"/>
                </a:lnTo>
                <a:cubicBezTo>
                  <a:pt x="3935" y="82283"/>
                  <a:pt x="-9971" y="44564"/>
                  <a:pt x="14171" y="0"/>
                </a:cubicBez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41215" y="3347670"/>
            <a:ext cx="14082" cy="78384"/>
          </a:xfrm>
          <a:custGeom>
            <a:avLst/>
            <a:gdLst>
              <a:gd name="connsiteX0" fmla="*/ 0 w 14082"/>
              <a:gd name="connsiteY0" fmla="*/ 0 h 78384"/>
              <a:gd name="connsiteX1" fmla="*/ 8788 w 14082"/>
              <a:gd name="connsiteY1" fmla="*/ 78333 h 78384"/>
              <a:gd name="connsiteX2" fmla="*/ 10058 w 14082"/>
              <a:gd name="connsiteY2" fmla="*/ 78384 h 78384"/>
              <a:gd name="connsiteX3" fmla="*/ 0 w 14082"/>
              <a:gd name="connsiteY3" fmla="*/ 0 h 783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4082" h="78384">
                <a:moveTo>
                  <a:pt x="0" y="0"/>
                </a:moveTo>
                <a:cubicBezTo>
                  <a:pt x="0" y="0"/>
                  <a:pt x="20701" y="37528"/>
                  <a:pt x="8788" y="78333"/>
                </a:cubicBezTo>
                <a:lnTo>
                  <a:pt x="10058" y="78384"/>
                </a:lnTo>
                <a:cubicBezTo>
                  <a:pt x="10058" y="78384"/>
                  <a:pt x="24142" y="44564"/>
                  <a:pt x="0" y="0"/>
                </a:cubicBez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15202" y="3354765"/>
            <a:ext cx="45720" cy="79642"/>
          </a:xfrm>
          <a:custGeom>
            <a:avLst/>
            <a:gdLst>
              <a:gd name="connsiteX0" fmla="*/ 45720 w 45720"/>
              <a:gd name="connsiteY0" fmla="*/ 419 h 79642"/>
              <a:gd name="connsiteX1" fmla="*/ 0 w 45720"/>
              <a:gd name="connsiteY1" fmla="*/ 79642 h 79642"/>
              <a:gd name="connsiteX2" fmla="*/ 44843 w 45720"/>
              <a:gd name="connsiteY2" fmla="*/ 0 h 79642"/>
              <a:gd name="connsiteX3" fmla="*/ 45720 w 45720"/>
              <a:gd name="connsiteY3" fmla="*/ 419 h 7964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720" h="79642">
                <a:moveTo>
                  <a:pt x="45720" y="419"/>
                </a:moveTo>
                <a:cubicBezTo>
                  <a:pt x="45720" y="419"/>
                  <a:pt x="24866" y="54191"/>
                  <a:pt x="0" y="79642"/>
                </a:cubicBezTo>
                <a:cubicBezTo>
                  <a:pt x="0" y="79642"/>
                  <a:pt x="28752" y="42850"/>
                  <a:pt x="44843" y="0"/>
                </a:cubicBezTo>
                <a:lnTo>
                  <a:pt x="45720" y="419"/>
                </a:ln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8026" y="3346494"/>
            <a:ext cx="12890" cy="8686"/>
          </a:xfrm>
          <a:custGeom>
            <a:avLst/>
            <a:gdLst>
              <a:gd name="connsiteX0" fmla="*/ 0 w 12890"/>
              <a:gd name="connsiteY0" fmla="*/ 799 h 8686"/>
              <a:gd name="connsiteX1" fmla="*/ 12890 w 12890"/>
              <a:gd name="connsiteY1" fmla="*/ 8686 h 8686"/>
              <a:gd name="connsiteX2" fmla="*/ 1219 w 12890"/>
              <a:gd name="connsiteY2" fmla="*/ 0 h 8686"/>
              <a:gd name="connsiteX3" fmla="*/ 0 w 12890"/>
              <a:gd name="connsiteY3" fmla="*/ 799 h 868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890" h="8686">
                <a:moveTo>
                  <a:pt x="0" y="799"/>
                </a:moveTo>
                <a:lnTo>
                  <a:pt x="12890" y="8686"/>
                </a:lnTo>
                <a:lnTo>
                  <a:pt x="1219" y="0"/>
                </a:lnTo>
                <a:lnTo>
                  <a:pt x="0" y="799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6632" y="3339238"/>
            <a:ext cx="10744" cy="8521"/>
          </a:xfrm>
          <a:custGeom>
            <a:avLst/>
            <a:gdLst>
              <a:gd name="connsiteX0" fmla="*/ 0 w 10744"/>
              <a:gd name="connsiteY0" fmla="*/ 7404 h 8521"/>
              <a:gd name="connsiteX1" fmla="*/ 2349 w 10744"/>
              <a:gd name="connsiteY1" fmla="*/ 8521 h 8521"/>
              <a:gd name="connsiteX2" fmla="*/ 10744 w 10744"/>
              <a:gd name="connsiteY2" fmla="*/ 0 h 8521"/>
              <a:gd name="connsiteX3" fmla="*/ 0 w 10744"/>
              <a:gd name="connsiteY3" fmla="*/ 7404 h 852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744" h="8521">
                <a:moveTo>
                  <a:pt x="0" y="7404"/>
                </a:moveTo>
                <a:lnTo>
                  <a:pt x="2349" y="8521"/>
                </a:lnTo>
                <a:lnTo>
                  <a:pt x="10744" y="0"/>
                </a:lnTo>
                <a:lnTo>
                  <a:pt x="0" y="7404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56402" y="3354413"/>
            <a:ext cx="45262" cy="79489"/>
          </a:xfrm>
          <a:custGeom>
            <a:avLst/>
            <a:gdLst>
              <a:gd name="connsiteX0" fmla="*/ 0 w 45262"/>
              <a:gd name="connsiteY0" fmla="*/ 418 h 79489"/>
              <a:gd name="connsiteX1" fmla="*/ 45262 w 45262"/>
              <a:gd name="connsiteY1" fmla="*/ 79488 h 79489"/>
              <a:gd name="connsiteX2" fmla="*/ 876 w 45262"/>
              <a:gd name="connsiteY2" fmla="*/ 0 h 79489"/>
              <a:gd name="connsiteX3" fmla="*/ 0 w 45262"/>
              <a:gd name="connsiteY3" fmla="*/ 418 h 7948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262" h="79489">
                <a:moveTo>
                  <a:pt x="0" y="418"/>
                </a:moveTo>
                <a:cubicBezTo>
                  <a:pt x="0" y="418"/>
                  <a:pt x="20409" y="54050"/>
                  <a:pt x="45262" y="79488"/>
                </a:cubicBezTo>
                <a:cubicBezTo>
                  <a:pt x="45262" y="79488"/>
                  <a:pt x="16979" y="42849"/>
                  <a:pt x="876" y="0"/>
                </a:cubicBezTo>
                <a:lnTo>
                  <a:pt x="0" y="418"/>
                </a:ln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56403" y="3346140"/>
            <a:ext cx="12890" cy="8687"/>
          </a:xfrm>
          <a:custGeom>
            <a:avLst/>
            <a:gdLst>
              <a:gd name="connsiteX0" fmla="*/ 0 w 12890"/>
              <a:gd name="connsiteY0" fmla="*/ 8687 h 8687"/>
              <a:gd name="connsiteX1" fmla="*/ 12890 w 12890"/>
              <a:gd name="connsiteY1" fmla="*/ 800 h 8687"/>
              <a:gd name="connsiteX2" fmla="*/ 11683 w 12890"/>
              <a:gd name="connsiteY2" fmla="*/ 0 h 8687"/>
              <a:gd name="connsiteX3" fmla="*/ 0 w 12890"/>
              <a:gd name="connsiteY3" fmla="*/ 8687 h 868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890" h="8687">
                <a:moveTo>
                  <a:pt x="0" y="8687"/>
                </a:moveTo>
                <a:lnTo>
                  <a:pt x="12890" y="800"/>
                </a:lnTo>
                <a:lnTo>
                  <a:pt x="11683" y="0"/>
                </a:lnTo>
                <a:lnTo>
                  <a:pt x="0" y="8687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59953" y="3338887"/>
            <a:ext cx="10744" cy="8521"/>
          </a:xfrm>
          <a:custGeom>
            <a:avLst/>
            <a:gdLst>
              <a:gd name="connsiteX0" fmla="*/ 8394 w 10744"/>
              <a:gd name="connsiteY0" fmla="*/ 8521 h 8521"/>
              <a:gd name="connsiteX1" fmla="*/ 10744 w 10744"/>
              <a:gd name="connsiteY1" fmla="*/ 7403 h 8521"/>
              <a:gd name="connsiteX2" fmla="*/ 0 w 10744"/>
              <a:gd name="connsiteY2" fmla="*/ 0 h 8521"/>
              <a:gd name="connsiteX3" fmla="*/ 8394 w 10744"/>
              <a:gd name="connsiteY3" fmla="*/ 8521 h 852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744" h="8521">
                <a:moveTo>
                  <a:pt x="8394" y="8521"/>
                </a:moveTo>
                <a:lnTo>
                  <a:pt x="10744" y="7403"/>
                </a:lnTo>
                <a:lnTo>
                  <a:pt x="0" y="0"/>
                </a:lnTo>
                <a:lnTo>
                  <a:pt x="8394" y="8521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93128" y="3386137"/>
            <a:ext cx="29489" cy="47549"/>
          </a:xfrm>
          <a:custGeom>
            <a:avLst/>
            <a:gdLst>
              <a:gd name="connsiteX0" fmla="*/ 0 w 29489"/>
              <a:gd name="connsiteY0" fmla="*/ 609 h 47549"/>
              <a:gd name="connsiteX1" fmla="*/ 29489 w 29489"/>
              <a:gd name="connsiteY1" fmla="*/ 0 h 47549"/>
              <a:gd name="connsiteX2" fmla="*/ 15201 w 29489"/>
              <a:gd name="connsiteY2" fmla="*/ 47548 h 47549"/>
              <a:gd name="connsiteX3" fmla="*/ 0 w 29489"/>
              <a:gd name="connsiteY3" fmla="*/ 609 h 4754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9489" h="47549">
                <a:moveTo>
                  <a:pt x="0" y="609"/>
                </a:moveTo>
                <a:cubicBezTo>
                  <a:pt x="0" y="609"/>
                  <a:pt x="9969" y="7518"/>
                  <a:pt x="29489" y="0"/>
                </a:cubicBezTo>
                <a:lnTo>
                  <a:pt x="15201" y="47548"/>
                </a:lnTo>
                <a:lnTo>
                  <a:pt x="0" y="60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21439" y="3269366"/>
            <a:ext cx="23541" cy="58179"/>
          </a:xfrm>
          <a:custGeom>
            <a:avLst/>
            <a:gdLst>
              <a:gd name="connsiteX0" fmla="*/ 13741 w 23541"/>
              <a:gd name="connsiteY0" fmla="*/ 0 h 58179"/>
              <a:gd name="connsiteX1" fmla="*/ 17652 w 23541"/>
              <a:gd name="connsiteY1" fmla="*/ 49238 h 58179"/>
              <a:gd name="connsiteX2" fmla="*/ 17449 w 23541"/>
              <a:gd name="connsiteY2" fmla="*/ 58179 h 58179"/>
              <a:gd name="connsiteX3" fmla="*/ 4229 w 23541"/>
              <a:gd name="connsiteY3" fmla="*/ 41706 h 58179"/>
              <a:gd name="connsiteX4" fmla="*/ 3009 w 23541"/>
              <a:gd name="connsiteY4" fmla="*/ 30721 h 58179"/>
              <a:gd name="connsiteX5" fmla="*/ 0 w 23541"/>
              <a:gd name="connsiteY5" fmla="*/ 25209 h 58179"/>
              <a:gd name="connsiteX6" fmla="*/ 13741 w 23541"/>
              <a:gd name="connsiteY6" fmla="*/ 0 h 5817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23541" h="58179">
                <a:moveTo>
                  <a:pt x="13741" y="0"/>
                </a:moveTo>
                <a:cubicBezTo>
                  <a:pt x="13741" y="0"/>
                  <a:pt x="38569" y="27571"/>
                  <a:pt x="17652" y="49238"/>
                </a:cubicBezTo>
                <a:cubicBezTo>
                  <a:pt x="17652" y="49238"/>
                  <a:pt x="10401" y="54661"/>
                  <a:pt x="17449" y="58179"/>
                </a:cubicBezTo>
                <a:cubicBezTo>
                  <a:pt x="17449" y="58179"/>
                  <a:pt x="-546" y="54432"/>
                  <a:pt x="4229" y="41706"/>
                </a:cubicBezTo>
                <a:cubicBezTo>
                  <a:pt x="4229" y="41706"/>
                  <a:pt x="7175" y="37274"/>
                  <a:pt x="3009" y="30721"/>
                </a:cubicBezTo>
                <a:cubicBezTo>
                  <a:pt x="3009" y="30721"/>
                  <a:pt x="-1003" y="33756"/>
                  <a:pt x="0" y="25209"/>
                </a:cubicBezTo>
                <a:cubicBezTo>
                  <a:pt x="0" y="25209"/>
                  <a:pt x="10972" y="14363"/>
                  <a:pt x="13741" y="0"/>
                </a:cubicBezTo>
              </a:path>
            </a:pathLst>
          </a:custGeom>
          <a:solidFill>
            <a:srgbClr val="40352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1401" y="3262254"/>
            <a:ext cx="5486" cy="25247"/>
          </a:xfrm>
          <a:custGeom>
            <a:avLst/>
            <a:gdLst>
              <a:gd name="connsiteX0" fmla="*/ 4089 w 5486"/>
              <a:gd name="connsiteY0" fmla="*/ 0 h 25247"/>
              <a:gd name="connsiteX1" fmla="*/ 5486 w 5486"/>
              <a:gd name="connsiteY1" fmla="*/ 13080 h 25247"/>
              <a:gd name="connsiteX2" fmla="*/ 0 w 5486"/>
              <a:gd name="connsiteY2" fmla="*/ 25247 h 25247"/>
              <a:gd name="connsiteX3" fmla="*/ 4089 w 5486"/>
              <a:gd name="connsiteY3" fmla="*/ 0 h 2524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5486" h="25247">
                <a:moveTo>
                  <a:pt x="4089" y="0"/>
                </a:moveTo>
                <a:cubicBezTo>
                  <a:pt x="4089" y="0"/>
                  <a:pt x="9652" y="1397"/>
                  <a:pt x="5486" y="13080"/>
                </a:cubicBezTo>
                <a:cubicBezTo>
                  <a:pt x="5486" y="13080"/>
                  <a:pt x="3619" y="21907"/>
                  <a:pt x="0" y="25247"/>
                </a:cubicBezTo>
                <a:lnTo>
                  <a:pt x="4089" y="0"/>
                </a:ln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3749" y="3267823"/>
            <a:ext cx="1943" cy="11684"/>
          </a:xfrm>
          <a:custGeom>
            <a:avLst/>
            <a:gdLst>
              <a:gd name="connsiteX0" fmla="*/ 1943 w 1943"/>
              <a:gd name="connsiteY0" fmla="*/ 0 h 11684"/>
              <a:gd name="connsiteX1" fmla="*/ 1384 w 1943"/>
              <a:gd name="connsiteY1" fmla="*/ 7518 h 11684"/>
              <a:gd name="connsiteX2" fmla="*/ 0 w 1943"/>
              <a:gd name="connsiteY2" fmla="*/ 11684 h 11684"/>
              <a:gd name="connsiteX3" fmla="*/ 1943 w 1943"/>
              <a:gd name="connsiteY3" fmla="*/ 0 h 116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943" h="11684">
                <a:moveTo>
                  <a:pt x="1943" y="0"/>
                </a:moveTo>
                <a:cubicBezTo>
                  <a:pt x="1943" y="0"/>
                  <a:pt x="3898" y="-838"/>
                  <a:pt x="1384" y="7518"/>
                </a:cubicBezTo>
                <a:lnTo>
                  <a:pt x="0" y="11684"/>
                </a:lnTo>
                <a:lnTo>
                  <a:pt x="1943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72285" y="3263374"/>
            <a:ext cx="4165" cy="19012"/>
          </a:xfrm>
          <a:custGeom>
            <a:avLst/>
            <a:gdLst>
              <a:gd name="connsiteX0" fmla="*/ 2324 w 4165"/>
              <a:gd name="connsiteY0" fmla="*/ 0 h 19012"/>
              <a:gd name="connsiteX1" fmla="*/ 4064 w 4165"/>
              <a:gd name="connsiteY1" fmla="*/ 4483 h 19012"/>
              <a:gd name="connsiteX2" fmla="*/ 3479 w 4165"/>
              <a:gd name="connsiteY2" fmla="*/ 13119 h 19012"/>
              <a:gd name="connsiteX3" fmla="*/ 4165 w 4165"/>
              <a:gd name="connsiteY3" fmla="*/ 19012 h 19012"/>
              <a:gd name="connsiteX4" fmla="*/ 0 w 4165"/>
              <a:gd name="connsiteY4" fmla="*/ 12014 h 19012"/>
              <a:gd name="connsiteX5" fmla="*/ 2324 w 4165"/>
              <a:gd name="connsiteY5" fmla="*/ 0 h 1901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4165" h="19012">
                <a:moveTo>
                  <a:pt x="2324" y="0"/>
                </a:moveTo>
                <a:cubicBezTo>
                  <a:pt x="2324" y="0"/>
                  <a:pt x="3479" y="2184"/>
                  <a:pt x="4064" y="4483"/>
                </a:cubicBezTo>
                <a:cubicBezTo>
                  <a:pt x="4064" y="4483"/>
                  <a:pt x="2095" y="9830"/>
                  <a:pt x="3479" y="13119"/>
                </a:cubicBezTo>
                <a:lnTo>
                  <a:pt x="4165" y="19012"/>
                </a:lnTo>
                <a:cubicBezTo>
                  <a:pt x="4165" y="19012"/>
                  <a:pt x="927" y="17919"/>
                  <a:pt x="0" y="12014"/>
                </a:cubicBezTo>
                <a:cubicBezTo>
                  <a:pt x="0" y="12014"/>
                  <a:pt x="-4394" y="-3721"/>
                  <a:pt x="2324" y="0"/>
                </a:cubicBez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74236" y="3267833"/>
            <a:ext cx="1943" cy="11696"/>
          </a:xfrm>
          <a:custGeom>
            <a:avLst/>
            <a:gdLst>
              <a:gd name="connsiteX0" fmla="*/ 0 w 1943"/>
              <a:gd name="connsiteY0" fmla="*/ 0 h 11696"/>
              <a:gd name="connsiteX1" fmla="*/ 558 w 1943"/>
              <a:gd name="connsiteY1" fmla="*/ 7505 h 11696"/>
              <a:gd name="connsiteX2" fmla="*/ 1943 w 1943"/>
              <a:gd name="connsiteY2" fmla="*/ 11696 h 11696"/>
              <a:gd name="connsiteX3" fmla="*/ 0 w 1943"/>
              <a:gd name="connsiteY3" fmla="*/ 0 h 1169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943" h="11696">
                <a:moveTo>
                  <a:pt x="0" y="0"/>
                </a:moveTo>
                <a:cubicBezTo>
                  <a:pt x="0" y="0"/>
                  <a:pt x="-1955" y="-837"/>
                  <a:pt x="558" y="7505"/>
                </a:cubicBezTo>
                <a:lnTo>
                  <a:pt x="1943" y="11696"/>
                </a:lnTo>
                <a:lnTo>
                  <a:pt x="0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30521" y="3228947"/>
            <a:ext cx="17183" cy="38023"/>
          </a:xfrm>
          <a:custGeom>
            <a:avLst/>
            <a:gdLst>
              <a:gd name="connsiteX0" fmla="*/ 0 w 17183"/>
              <a:gd name="connsiteY0" fmla="*/ 21526 h 38023"/>
              <a:gd name="connsiteX1" fmla="*/ 14020 w 17183"/>
              <a:gd name="connsiteY1" fmla="*/ 38023 h 38023"/>
              <a:gd name="connsiteX2" fmla="*/ 15531 w 17183"/>
              <a:gd name="connsiteY2" fmla="*/ 33616 h 38023"/>
              <a:gd name="connsiteX3" fmla="*/ 17183 w 17183"/>
              <a:gd name="connsiteY3" fmla="*/ 35763 h 38023"/>
              <a:gd name="connsiteX4" fmla="*/ 7734 w 17183"/>
              <a:gd name="connsiteY4" fmla="*/ 0 h 38023"/>
              <a:gd name="connsiteX5" fmla="*/ 0 w 17183"/>
              <a:gd name="connsiteY5" fmla="*/ 21526 h 380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17183" h="38023">
                <a:moveTo>
                  <a:pt x="0" y="21526"/>
                </a:moveTo>
                <a:cubicBezTo>
                  <a:pt x="0" y="21526"/>
                  <a:pt x="2565" y="33121"/>
                  <a:pt x="14020" y="38023"/>
                </a:cubicBezTo>
                <a:cubicBezTo>
                  <a:pt x="14020" y="38023"/>
                  <a:pt x="14820" y="35013"/>
                  <a:pt x="15531" y="33616"/>
                </a:cubicBezTo>
                <a:cubicBezTo>
                  <a:pt x="15531" y="33616"/>
                  <a:pt x="16789" y="34251"/>
                  <a:pt x="17183" y="35763"/>
                </a:cubicBezTo>
                <a:cubicBezTo>
                  <a:pt x="17183" y="35763"/>
                  <a:pt x="19951" y="9334"/>
                  <a:pt x="7734" y="0"/>
                </a:cubicBezTo>
                <a:cubicBezTo>
                  <a:pt x="7734" y="0"/>
                  <a:pt x="4673" y="14439"/>
                  <a:pt x="0" y="21526"/>
                </a:cubicBezTo>
              </a:path>
            </a:pathLst>
          </a:custGeom>
          <a:solidFill>
            <a:srgbClr val="40352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73378" y="3250563"/>
            <a:ext cx="56819" cy="17940"/>
          </a:xfrm>
          <a:custGeom>
            <a:avLst/>
            <a:gdLst>
              <a:gd name="connsiteX0" fmla="*/ 56819 w 56819"/>
              <a:gd name="connsiteY0" fmla="*/ 0 h 17940"/>
              <a:gd name="connsiteX1" fmla="*/ 0 w 56819"/>
              <a:gd name="connsiteY1" fmla="*/ 15430 h 17940"/>
              <a:gd name="connsiteX2" fmla="*/ 56819 w 56819"/>
              <a:gd name="connsiteY2" fmla="*/ 0 h 179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</a:cxnLst>
            <a:rect l="l" t="t" r="r" b="b"/>
            <a:pathLst>
              <a:path w="56819" h="17940">
                <a:moveTo>
                  <a:pt x="56819" y="0"/>
                </a:moveTo>
                <a:cubicBezTo>
                  <a:pt x="56819" y="0"/>
                  <a:pt x="31356" y="18452"/>
                  <a:pt x="0" y="15430"/>
                </a:cubicBezTo>
                <a:cubicBezTo>
                  <a:pt x="0" y="15430"/>
                  <a:pt x="40068" y="27266"/>
                  <a:pt x="56819" y="0"/>
                </a:cubicBezTo>
              </a:path>
            </a:pathLst>
          </a:custGeom>
          <a:solidFill>
            <a:srgbClr val="dfad8c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60560" y="2442631"/>
            <a:ext cx="14171" cy="82283"/>
          </a:xfrm>
          <a:custGeom>
            <a:avLst/>
            <a:gdLst>
              <a:gd name="connsiteX0" fmla="*/ 14171 w 14171"/>
              <a:gd name="connsiteY0" fmla="*/ 0 h 82283"/>
              <a:gd name="connsiteX1" fmla="*/ 5332 w 14171"/>
              <a:gd name="connsiteY1" fmla="*/ 81749 h 82283"/>
              <a:gd name="connsiteX2" fmla="*/ 3935 w 14171"/>
              <a:gd name="connsiteY2" fmla="*/ 82283 h 82283"/>
              <a:gd name="connsiteX3" fmla="*/ 14171 w 14171"/>
              <a:gd name="connsiteY3" fmla="*/ 0 h 8228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4171" h="82283">
                <a:moveTo>
                  <a:pt x="14171" y="0"/>
                </a:moveTo>
                <a:cubicBezTo>
                  <a:pt x="14171" y="0"/>
                  <a:pt x="-6580" y="40944"/>
                  <a:pt x="5332" y="81749"/>
                </a:cubicBezTo>
                <a:lnTo>
                  <a:pt x="3935" y="82283"/>
                </a:lnTo>
                <a:cubicBezTo>
                  <a:pt x="3935" y="82283"/>
                  <a:pt x="-9971" y="44564"/>
                  <a:pt x="14171" y="0"/>
                </a:cubicBez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41215" y="2443952"/>
            <a:ext cx="14082" cy="78384"/>
          </a:xfrm>
          <a:custGeom>
            <a:avLst/>
            <a:gdLst>
              <a:gd name="connsiteX0" fmla="*/ 0 w 14082"/>
              <a:gd name="connsiteY0" fmla="*/ 0 h 78384"/>
              <a:gd name="connsiteX1" fmla="*/ 8788 w 14082"/>
              <a:gd name="connsiteY1" fmla="*/ 78333 h 78384"/>
              <a:gd name="connsiteX2" fmla="*/ 10058 w 14082"/>
              <a:gd name="connsiteY2" fmla="*/ 78384 h 78384"/>
              <a:gd name="connsiteX3" fmla="*/ 0 w 14082"/>
              <a:gd name="connsiteY3" fmla="*/ 0 h 783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4082" h="78384">
                <a:moveTo>
                  <a:pt x="0" y="0"/>
                </a:moveTo>
                <a:cubicBezTo>
                  <a:pt x="0" y="0"/>
                  <a:pt x="20701" y="37528"/>
                  <a:pt x="8788" y="78333"/>
                </a:cubicBezTo>
                <a:lnTo>
                  <a:pt x="10058" y="78384"/>
                </a:lnTo>
                <a:cubicBezTo>
                  <a:pt x="10058" y="78384"/>
                  <a:pt x="24142" y="44564"/>
                  <a:pt x="0" y="0"/>
                </a:cubicBez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15202" y="2451047"/>
            <a:ext cx="45720" cy="79641"/>
          </a:xfrm>
          <a:custGeom>
            <a:avLst/>
            <a:gdLst>
              <a:gd name="connsiteX0" fmla="*/ 45720 w 45720"/>
              <a:gd name="connsiteY0" fmla="*/ 419 h 79641"/>
              <a:gd name="connsiteX1" fmla="*/ 0 w 45720"/>
              <a:gd name="connsiteY1" fmla="*/ 79641 h 79641"/>
              <a:gd name="connsiteX2" fmla="*/ 44843 w 45720"/>
              <a:gd name="connsiteY2" fmla="*/ 0 h 79641"/>
              <a:gd name="connsiteX3" fmla="*/ 45720 w 45720"/>
              <a:gd name="connsiteY3" fmla="*/ 419 h 7964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720" h="79641">
                <a:moveTo>
                  <a:pt x="45720" y="419"/>
                </a:moveTo>
                <a:cubicBezTo>
                  <a:pt x="45720" y="419"/>
                  <a:pt x="24866" y="54190"/>
                  <a:pt x="0" y="79641"/>
                </a:cubicBezTo>
                <a:cubicBezTo>
                  <a:pt x="0" y="79641"/>
                  <a:pt x="28752" y="42849"/>
                  <a:pt x="44843" y="0"/>
                </a:cubicBezTo>
                <a:lnTo>
                  <a:pt x="45720" y="419"/>
                </a:ln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8026" y="2442768"/>
            <a:ext cx="12890" cy="8699"/>
          </a:xfrm>
          <a:custGeom>
            <a:avLst/>
            <a:gdLst>
              <a:gd name="connsiteX0" fmla="*/ 0 w 12890"/>
              <a:gd name="connsiteY0" fmla="*/ 812 h 8699"/>
              <a:gd name="connsiteX1" fmla="*/ 12890 w 12890"/>
              <a:gd name="connsiteY1" fmla="*/ 8699 h 8699"/>
              <a:gd name="connsiteX2" fmla="*/ 1219 w 12890"/>
              <a:gd name="connsiteY2" fmla="*/ 0 h 8699"/>
              <a:gd name="connsiteX3" fmla="*/ 0 w 12890"/>
              <a:gd name="connsiteY3" fmla="*/ 812 h 86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890" h="8699">
                <a:moveTo>
                  <a:pt x="0" y="812"/>
                </a:moveTo>
                <a:lnTo>
                  <a:pt x="12890" y="8699"/>
                </a:lnTo>
                <a:lnTo>
                  <a:pt x="1219" y="0"/>
                </a:lnTo>
                <a:lnTo>
                  <a:pt x="0" y="812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6632" y="2435527"/>
            <a:ext cx="10744" cy="8508"/>
          </a:xfrm>
          <a:custGeom>
            <a:avLst/>
            <a:gdLst>
              <a:gd name="connsiteX0" fmla="*/ 0 w 10744"/>
              <a:gd name="connsiteY0" fmla="*/ 7391 h 8508"/>
              <a:gd name="connsiteX1" fmla="*/ 2349 w 10744"/>
              <a:gd name="connsiteY1" fmla="*/ 8508 h 8508"/>
              <a:gd name="connsiteX2" fmla="*/ 10744 w 10744"/>
              <a:gd name="connsiteY2" fmla="*/ 0 h 8508"/>
              <a:gd name="connsiteX3" fmla="*/ 0 w 10744"/>
              <a:gd name="connsiteY3" fmla="*/ 7391 h 850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744" h="8508">
                <a:moveTo>
                  <a:pt x="0" y="7391"/>
                </a:moveTo>
                <a:lnTo>
                  <a:pt x="2349" y="8508"/>
                </a:lnTo>
                <a:lnTo>
                  <a:pt x="10744" y="0"/>
                </a:lnTo>
                <a:lnTo>
                  <a:pt x="0" y="7391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56402" y="2450694"/>
            <a:ext cx="45262" cy="79489"/>
          </a:xfrm>
          <a:custGeom>
            <a:avLst/>
            <a:gdLst>
              <a:gd name="connsiteX0" fmla="*/ 0 w 45262"/>
              <a:gd name="connsiteY0" fmla="*/ 419 h 79489"/>
              <a:gd name="connsiteX1" fmla="*/ 45262 w 45262"/>
              <a:gd name="connsiteY1" fmla="*/ 79489 h 79489"/>
              <a:gd name="connsiteX2" fmla="*/ 876 w 45262"/>
              <a:gd name="connsiteY2" fmla="*/ 0 h 79489"/>
              <a:gd name="connsiteX3" fmla="*/ 0 w 45262"/>
              <a:gd name="connsiteY3" fmla="*/ 419 h 7948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262" h="79489">
                <a:moveTo>
                  <a:pt x="0" y="419"/>
                </a:moveTo>
                <a:cubicBezTo>
                  <a:pt x="0" y="419"/>
                  <a:pt x="20409" y="54051"/>
                  <a:pt x="45262" y="79489"/>
                </a:cubicBezTo>
                <a:cubicBezTo>
                  <a:pt x="45262" y="79489"/>
                  <a:pt x="16979" y="42849"/>
                  <a:pt x="876" y="0"/>
                </a:cubicBezTo>
                <a:lnTo>
                  <a:pt x="0" y="419"/>
                </a:ln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56403" y="2442414"/>
            <a:ext cx="12890" cy="8699"/>
          </a:xfrm>
          <a:custGeom>
            <a:avLst/>
            <a:gdLst>
              <a:gd name="connsiteX0" fmla="*/ 0 w 12890"/>
              <a:gd name="connsiteY0" fmla="*/ 8699 h 8699"/>
              <a:gd name="connsiteX1" fmla="*/ 12890 w 12890"/>
              <a:gd name="connsiteY1" fmla="*/ 812 h 8699"/>
              <a:gd name="connsiteX2" fmla="*/ 11683 w 12890"/>
              <a:gd name="connsiteY2" fmla="*/ 0 h 8699"/>
              <a:gd name="connsiteX3" fmla="*/ 0 w 12890"/>
              <a:gd name="connsiteY3" fmla="*/ 8699 h 86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890" h="8699">
                <a:moveTo>
                  <a:pt x="0" y="8699"/>
                </a:moveTo>
                <a:lnTo>
                  <a:pt x="12890" y="812"/>
                </a:lnTo>
                <a:lnTo>
                  <a:pt x="11683" y="0"/>
                </a:lnTo>
                <a:lnTo>
                  <a:pt x="0" y="8699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59953" y="2435175"/>
            <a:ext cx="10744" cy="8509"/>
          </a:xfrm>
          <a:custGeom>
            <a:avLst/>
            <a:gdLst>
              <a:gd name="connsiteX0" fmla="*/ 8394 w 10744"/>
              <a:gd name="connsiteY0" fmla="*/ 8509 h 8509"/>
              <a:gd name="connsiteX1" fmla="*/ 10744 w 10744"/>
              <a:gd name="connsiteY1" fmla="*/ 7404 h 8509"/>
              <a:gd name="connsiteX2" fmla="*/ 0 w 10744"/>
              <a:gd name="connsiteY2" fmla="*/ 0 h 8509"/>
              <a:gd name="connsiteX3" fmla="*/ 8394 w 10744"/>
              <a:gd name="connsiteY3" fmla="*/ 8509 h 850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744" h="8509">
                <a:moveTo>
                  <a:pt x="8394" y="8509"/>
                </a:moveTo>
                <a:lnTo>
                  <a:pt x="10744" y="7404"/>
                </a:lnTo>
                <a:lnTo>
                  <a:pt x="0" y="0"/>
                </a:lnTo>
                <a:lnTo>
                  <a:pt x="8394" y="8509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93128" y="2482419"/>
            <a:ext cx="29489" cy="47548"/>
          </a:xfrm>
          <a:custGeom>
            <a:avLst/>
            <a:gdLst>
              <a:gd name="connsiteX0" fmla="*/ 0 w 29489"/>
              <a:gd name="connsiteY0" fmla="*/ 609 h 47548"/>
              <a:gd name="connsiteX1" fmla="*/ 29489 w 29489"/>
              <a:gd name="connsiteY1" fmla="*/ 0 h 47548"/>
              <a:gd name="connsiteX2" fmla="*/ 15201 w 29489"/>
              <a:gd name="connsiteY2" fmla="*/ 47548 h 47548"/>
              <a:gd name="connsiteX3" fmla="*/ 0 w 29489"/>
              <a:gd name="connsiteY3" fmla="*/ 609 h 4754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9489" h="47548">
                <a:moveTo>
                  <a:pt x="0" y="609"/>
                </a:moveTo>
                <a:cubicBezTo>
                  <a:pt x="0" y="609"/>
                  <a:pt x="9969" y="7518"/>
                  <a:pt x="29489" y="0"/>
                </a:cubicBezTo>
                <a:lnTo>
                  <a:pt x="15201" y="47548"/>
                </a:lnTo>
                <a:lnTo>
                  <a:pt x="0" y="60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21439" y="2365648"/>
            <a:ext cx="23541" cy="58178"/>
          </a:xfrm>
          <a:custGeom>
            <a:avLst/>
            <a:gdLst>
              <a:gd name="connsiteX0" fmla="*/ 13741 w 23541"/>
              <a:gd name="connsiteY0" fmla="*/ 0 h 58178"/>
              <a:gd name="connsiteX1" fmla="*/ 17652 w 23541"/>
              <a:gd name="connsiteY1" fmla="*/ 49237 h 58178"/>
              <a:gd name="connsiteX2" fmla="*/ 17449 w 23541"/>
              <a:gd name="connsiteY2" fmla="*/ 58178 h 58178"/>
              <a:gd name="connsiteX3" fmla="*/ 4229 w 23541"/>
              <a:gd name="connsiteY3" fmla="*/ 41706 h 58178"/>
              <a:gd name="connsiteX4" fmla="*/ 3009 w 23541"/>
              <a:gd name="connsiteY4" fmla="*/ 30721 h 58178"/>
              <a:gd name="connsiteX5" fmla="*/ 0 w 23541"/>
              <a:gd name="connsiteY5" fmla="*/ 25209 h 58178"/>
              <a:gd name="connsiteX6" fmla="*/ 13741 w 23541"/>
              <a:gd name="connsiteY6" fmla="*/ 0 h 5817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23541" h="58178">
                <a:moveTo>
                  <a:pt x="13741" y="0"/>
                </a:moveTo>
                <a:cubicBezTo>
                  <a:pt x="13741" y="0"/>
                  <a:pt x="38569" y="27571"/>
                  <a:pt x="17652" y="49237"/>
                </a:cubicBezTo>
                <a:cubicBezTo>
                  <a:pt x="17652" y="49237"/>
                  <a:pt x="10401" y="54660"/>
                  <a:pt x="17449" y="58178"/>
                </a:cubicBezTo>
                <a:cubicBezTo>
                  <a:pt x="17449" y="58178"/>
                  <a:pt x="-546" y="54432"/>
                  <a:pt x="4229" y="41706"/>
                </a:cubicBezTo>
                <a:cubicBezTo>
                  <a:pt x="4229" y="41706"/>
                  <a:pt x="7175" y="37274"/>
                  <a:pt x="3009" y="30721"/>
                </a:cubicBezTo>
                <a:cubicBezTo>
                  <a:pt x="3009" y="30721"/>
                  <a:pt x="-1003" y="33756"/>
                  <a:pt x="0" y="25209"/>
                </a:cubicBezTo>
                <a:cubicBezTo>
                  <a:pt x="0" y="25209"/>
                  <a:pt x="10972" y="14363"/>
                  <a:pt x="13741" y="0"/>
                </a:cubicBezTo>
              </a:path>
            </a:pathLst>
          </a:custGeom>
          <a:solidFill>
            <a:srgbClr val="40352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1401" y="2358536"/>
            <a:ext cx="5486" cy="25247"/>
          </a:xfrm>
          <a:custGeom>
            <a:avLst/>
            <a:gdLst>
              <a:gd name="connsiteX0" fmla="*/ 4089 w 5486"/>
              <a:gd name="connsiteY0" fmla="*/ 0 h 25247"/>
              <a:gd name="connsiteX1" fmla="*/ 5486 w 5486"/>
              <a:gd name="connsiteY1" fmla="*/ 13080 h 25247"/>
              <a:gd name="connsiteX2" fmla="*/ 0 w 5486"/>
              <a:gd name="connsiteY2" fmla="*/ 25247 h 25247"/>
              <a:gd name="connsiteX3" fmla="*/ 4089 w 5486"/>
              <a:gd name="connsiteY3" fmla="*/ 0 h 2524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5486" h="25247">
                <a:moveTo>
                  <a:pt x="4089" y="0"/>
                </a:moveTo>
                <a:cubicBezTo>
                  <a:pt x="4089" y="0"/>
                  <a:pt x="9652" y="1397"/>
                  <a:pt x="5486" y="13080"/>
                </a:cubicBezTo>
                <a:cubicBezTo>
                  <a:pt x="5486" y="13080"/>
                  <a:pt x="3619" y="21907"/>
                  <a:pt x="0" y="25247"/>
                </a:cubicBezTo>
                <a:lnTo>
                  <a:pt x="4089" y="0"/>
                </a:ln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3749" y="2364105"/>
            <a:ext cx="1943" cy="11684"/>
          </a:xfrm>
          <a:custGeom>
            <a:avLst/>
            <a:gdLst>
              <a:gd name="connsiteX0" fmla="*/ 1943 w 1943"/>
              <a:gd name="connsiteY0" fmla="*/ 0 h 11684"/>
              <a:gd name="connsiteX1" fmla="*/ 1384 w 1943"/>
              <a:gd name="connsiteY1" fmla="*/ 7518 h 11684"/>
              <a:gd name="connsiteX2" fmla="*/ 0 w 1943"/>
              <a:gd name="connsiteY2" fmla="*/ 11684 h 11684"/>
              <a:gd name="connsiteX3" fmla="*/ 1943 w 1943"/>
              <a:gd name="connsiteY3" fmla="*/ 0 h 116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943" h="11684">
                <a:moveTo>
                  <a:pt x="1943" y="0"/>
                </a:moveTo>
                <a:cubicBezTo>
                  <a:pt x="1943" y="0"/>
                  <a:pt x="3898" y="-838"/>
                  <a:pt x="1384" y="7518"/>
                </a:cubicBezTo>
                <a:lnTo>
                  <a:pt x="0" y="11684"/>
                </a:lnTo>
                <a:lnTo>
                  <a:pt x="1943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72285" y="2359656"/>
            <a:ext cx="4165" cy="19012"/>
          </a:xfrm>
          <a:custGeom>
            <a:avLst/>
            <a:gdLst>
              <a:gd name="connsiteX0" fmla="*/ 2324 w 4165"/>
              <a:gd name="connsiteY0" fmla="*/ 0 h 19012"/>
              <a:gd name="connsiteX1" fmla="*/ 4064 w 4165"/>
              <a:gd name="connsiteY1" fmla="*/ 4483 h 19012"/>
              <a:gd name="connsiteX2" fmla="*/ 3479 w 4165"/>
              <a:gd name="connsiteY2" fmla="*/ 13119 h 19012"/>
              <a:gd name="connsiteX3" fmla="*/ 4165 w 4165"/>
              <a:gd name="connsiteY3" fmla="*/ 19012 h 19012"/>
              <a:gd name="connsiteX4" fmla="*/ 0 w 4165"/>
              <a:gd name="connsiteY4" fmla="*/ 12014 h 19012"/>
              <a:gd name="connsiteX5" fmla="*/ 2324 w 4165"/>
              <a:gd name="connsiteY5" fmla="*/ 0 h 1901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4165" h="19012">
                <a:moveTo>
                  <a:pt x="2324" y="0"/>
                </a:moveTo>
                <a:cubicBezTo>
                  <a:pt x="2324" y="0"/>
                  <a:pt x="3479" y="2184"/>
                  <a:pt x="4064" y="4483"/>
                </a:cubicBezTo>
                <a:cubicBezTo>
                  <a:pt x="4064" y="4483"/>
                  <a:pt x="2095" y="9829"/>
                  <a:pt x="3479" y="13119"/>
                </a:cubicBezTo>
                <a:lnTo>
                  <a:pt x="4165" y="19012"/>
                </a:lnTo>
                <a:cubicBezTo>
                  <a:pt x="4165" y="19012"/>
                  <a:pt x="927" y="17919"/>
                  <a:pt x="0" y="12014"/>
                </a:cubicBezTo>
                <a:cubicBezTo>
                  <a:pt x="0" y="12014"/>
                  <a:pt x="-4394" y="-3721"/>
                  <a:pt x="2324" y="0"/>
                </a:cubicBez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74236" y="2364115"/>
            <a:ext cx="1943" cy="11696"/>
          </a:xfrm>
          <a:custGeom>
            <a:avLst/>
            <a:gdLst>
              <a:gd name="connsiteX0" fmla="*/ 0 w 1943"/>
              <a:gd name="connsiteY0" fmla="*/ 0 h 11696"/>
              <a:gd name="connsiteX1" fmla="*/ 558 w 1943"/>
              <a:gd name="connsiteY1" fmla="*/ 7505 h 11696"/>
              <a:gd name="connsiteX2" fmla="*/ 1943 w 1943"/>
              <a:gd name="connsiteY2" fmla="*/ 11696 h 11696"/>
              <a:gd name="connsiteX3" fmla="*/ 0 w 1943"/>
              <a:gd name="connsiteY3" fmla="*/ 0 h 1169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943" h="11696">
                <a:moveTo>
                  <a:pt x="0" y="0"/>
                </a:moveTo>
                <a:cubicBezTo>
                  <a:pt x="0" y="0"/>
                  <a:pt x="-1955" y="-838"/>
                  <a:pt x="558" y="7505"/>
                </a:cubicBezTo>
                <a:lnTo>
                  <a:pt x="1943" y="11696"/>
                </a:lnTo>
                <a:lnTo>
                  <a:pt x="0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30521" y="2325227"/>
            <a:ext cx="17183" cy="38023"/>
          </a:xfrm>
          <a:custGeom>
            <a:avLst/>
            <a:gdLst>
              <a:gd name="connsiteX0" fmla="*/ 0 w 17183"/>
              <a:gd name="connsiteY0" fmla="*/ 21526 h 38023"/>
              <a:gd name="connsiteX1" fmla="*/ 14020 w 17183"/>
              <a:gd name="connsiteY1" fmla="*/ 38023 h 38023"/>
              <a:gd name="connsiteX2" fmla="*/ 15531 w 17183"/>
              <a:gd name="connsiteY2" fmla="*/ 33616 h 38023"/>
              <a:gd name="connsiteX3" fmla="*/ 17183 w 17183"/>
              <a:gd name="connsiteY3" fmla="*/ 35763 h 38023"/>
              <a:gd name="connsiteX4" fmla="*/ 7734 w 17183"/>
              <a:gd name="connsiteY4" fmla="*/ 0 h 38023"/>
              <a:gd name="connsiteX5" fmla="*/ 0 w 17183"/>
              <a:gd name="connsiteY5" fmla="*/ 21526 h 380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17183" h="38023">
                <a:moveTo>
                  <a:pt x="0" y="21526"/>
                </a:moveTo>
                <a:cubicBezTo>
                  <a:pt x="0" y="21526"/>
                  <a:pt x="2565" y="33121"/>
                  <a:pt x="14020" y="38023"/>
                </a:cubicBezTo>
                <a:cubicBezTo>
                  <a:pt x="14020" y="38023"/>
                  <a:pt x="14820" y="35013"/>
                  <a:pt x="15531" y="33616"/>
                </a:cubicBezTo>
                <a:cubicBezTo>
                  <a:pt x="15531" y="33616"/>
                  <a:pt x="16789" y="34251"/>
                  <a:pt x="17183" y="35763"/>
                </a:cubicBezTo>
                <a:cubicBezTo>
                  <a:pt x="17183" y="35763"/>
                  <a:pt x="19951" y="9334"/>
                  <a:pt x="7734" y="0"/>
                </a:cubicBezTo>
                <a:cubicBezTo>
                  <a:pt x="7734" y="0"/>
                  <a:pt x="4673" y="14439"/>
                  <a:pt x="0" y="21526"/>
                </a:cubicBezTo>
              </a:path>
            </a:pathLst>
          </a:custGeom>
          <a:solidFill>
            <a:srgbClr val="40352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73378" y="2346845"/>
            <a:ext cx="56819" cy="17940"/>
          </a:xfrm>
          <a:custGeom>
            <a:avLst/>
            <a:gdLst>
              <a:gd name="connsiteX0" fmla="*/ 56819 w 56819"/>
              <a:gd name="connsiteY0" fmla="*/ 0 h 17940"/>
              <a:gd name="connsiteX1" fmla="*/ 0 w 56819"/>
              <a:gd name="connsiteY1" fmla="*/ 15430 h 17940"/>
              <a:gd name="connsiteX2" fmla="*/ 56819 w 56819"/>
              <a:gd name="connsiteY2" fmla="*/ 0 h 179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</a:cxnLst>
            <a:rect l="l" t="t" r="r" b="b"/>
            <a:pathLst>
              <a:path w="56819" h="17940">
                <a:moveTo>
                  <a:pt x="56819" y="0"/>
                </a:moveTo>
                <a:cubicBezTo>
                  <a:pt x="56819" y="0"/>
                  <a:pt x="31356" y="18453"/>
                  <a:pt x="0" y="15430"/>
                </a:cubicBezTo>
                <a:cubicBezTo>
                  <a:pt x="0" y="15430"/>
                  <a:pt x="40068" y="27266"/>
                  <a:pt x="56819" y="0"/>
                </a:cubicBezTo>
              </a:path>
            </a:pathLst>
          </a:custGeom>
          <a:solidFill>
            <a:srgbClr val="dfad8c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60560" y="4230240"/>
            <a:ext cx="14171" cy="82283"/>
          </a:xfrm>
          <a:custGeom>
            <a:avLst/>
            <a:gdLst>
              <a:gd name="connsiteX0" fmla="*/ 14171 w 14171"/>
              <a:gd name="connsiteY0" fmla="*/ 0 h 82283"/>
              <a:gd name="connsiteX1" fmla="*/ 5332 w 14171"/>
              <a:gd name="connsiteY1" fmla="*/ 81749 h 82283"/>
              <a:gd name="connsiteX2" fmla="*/ 3935 w 14171"/>
              <a:gd name="connsiteY2" fmla="*/ 82282 h 82283"/>
              <a:gd name="connsiteX3" fmla="*/ 14171 w 14171"/>
              <a:gd name="connsiteY3" fmla="*/ 0 h 8228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4171" h="82283">
                <a:moveTo>
                  <a:pt x="14171" y="0"/>
                </a:moveTo>
                <a:cubicBezTo>
                  <a:pt x="14171" y="0"/>
                  <a:pt x="-6580" y="40944"/>
                  <a:pt x="5332" y="81749"/>
                </a:cubicBezTo>
                <a:lnTo>
                  <a:pt x="3935" y="82282"/>
                </a:lnTo>
                <a:cubicBezTo>
                  <a:pt x="3935" y="82282"/>
                  <a:pt x="-9971" y="44563"/>
                  <a:pt x="14171" y="0"/>
                </a:cubicBez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41215" y="4231562"/>
            <a:ext cx="14082" cy="78384"/>
          </a:xfrm>
          <a:custGeom>
            <a:avLst/>
            <a:gdLst>
              <a:gd name="connsiteX0" fmla="*/ 0 w 14082"/>
              <a:gd name="connsiteY0" fmla="*/ 0 h 78384"/>
              <a:gd name="connsiteX1" fmla="*/ 8788 w 14082"/>
              <a:gd name="connsiteY1" fmla="*/ 78333 h 78384"/>
              <a:gd name="connsiteX2" fmla="*/ 10058 w 14082"/>
              <a:gd name="connsiteY2" fmla="*/ 78384 h 78384"/>
              <a:gd name="connsiteX3" fmla="*/ 0 w 14082"/>
              <a:gd name="connsiteY3" fmla="*/ 0 h 783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4082" h="78384">
                <a:moveTo>
                  <a:pt x="0" y="0"/>
                </a:moveTo>
                <a:cubicBezTo>
                  <a:pt x="0" y="0"/>
                  <a:pt x="20701" y="37528"/>
                  <a:pt x="8788" y="78333"/>
                </a:cubicBezTo>
                <a:lnTo>
                  <a:pt x="10058" y="78384"/>
                </a:lnTo>
                <a:cubicBezTo>
                  <a:pt x="10058" y="78384"/>
                  <a:pt x="24142" y="44564"/>
                  <a:pt x="0" y="0"/>
                </a:cubicBez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15202" y="4238658"/>
            <a:ext cx="45720" cy="79642"/>
          </a:xfrm>
          <a:custGeom>
            <a:avLst/>
            <a:gdLst>
              <a:gd name="connsiteX0" fmla="*/ 45720 w 45720"/>
              <a:gd name="connsiteY0" fmla="*/ 419 h 79642"/>
              <a:gd name="connsiteX1" fmla="*/ 0 w 45720"/>
              <a:gd name="connsiteY1" fmla="*/ 79641 h 79642"/>
              <a:gd name="connsiteX2" fmla="*/ 44843 w 45720"/>
              <a:gd name="connsiteY2" fmla="*/ 0 h 79642"/>
              <a:gd name="connsiteX3" fmla="*/ 45720 w 45720"/>
              <a:gd name="connsiteY3" fmla="*/ 419 h 7964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720" h="79642">
                <a:moveTo>
                  <a:pt x="45720" y="419"/>
                </a:moveTo>
                <a:cubicBezTo>
                  <a:pt x="45720" y="419"/>
                  <a:pt x="24866" y="54190"/>
                  <a:pt x="0" y="79641"/>
                </a:cubicBezTo>
                <a:cubicBezTo>
                  <a:pt x="0" y="79641"/>
                  <a:pt x="28752" y="42849"/>
                  <a:pt x="44843" y="0"/>
                </a:cubicBezTo>
                <a:lnTo>
                  <a:pt x="45720" y="419"/>
                </a:ln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8026" y="4230388"/>
            <a:ext cx="12890" cy="8686"/>
          </a:xfrm>
          <a:custGeom>
            <a:avLst/>
            <a:gdLst>
              <a:gd name="connsiteX0" fmla="*/ 0 w 12890"/>
              <a:gd name="connsiteY0" fmla="*/ 799 h 8686"/>
              <a:gd name="connsiteX1" fmla="*/ 12890 w 12890"/>
              <a:gd name="connsiteY1" fmla="*/ 8686 h 8686"/>
              <a:gd name="connsiteX2" fmla="*/ 1219 w 12890"/>
              <a:gd name="connsiteY2" fmla="*/ 0 h 8686"/>
              <a:gd name="connsiteX3" fmla="*/ 0 w 12890"/>
              <a:gd name="connsiteY3" fmla="*/ 799 h 868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890" h="8686">
                <a:moveTo>
                  <a:pt x="0" y="799"/>
                </a:moveTo>
                <a:lnTo>
                  <a:pt x="12890" y="8686"/>
                </a:lnTo>
                <a:lnTo>
                  <a:pt x="1219" y="0"/>
                </a:lnTo>
                <a:lnTo>
                  <a:pt x="0" y="799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6632" y="4223132"/>
            <a:ext cx="10744" cy="8521"/>
          </a:xfrm>
          <a:custGeom>
            <a:avLst/>
            <a:gdLst>
              <a:gd name="connsiteX0" fmla="*/ 0 w 10744"/>
              <a:gd name="connsiteY0" fmla="*/ 7404 h 8521"/>
              <a:gd name="connsiteX1" fmla="*/ 2349 w 10744"/>
              <a:gd name="connsiteY1" fmla="*/ 8521 h 8521"/>
              <a:gd name="connsiteX2" fmla="*/ 10744 w 10744"/>
              <a:gd name="connsiteY2" fmla="*/ 0 h 8521"/>
              <a:gd name="connsiteX3" fmla="*/ 0 w 10744"/>
              <a:gd name="connsiteY3" fmla="*/ 7404 h 852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744" h="8521">
                <a:moveTo>
                  <a:pt x="0" y="7404"/>
                </a:moveTo>
                <a:lnTo>
                  <a:pt x="2349" y="8521"/>
                </a:lnTo>
                <a:lnTo>
                  <a:pt x="10744" y="0"/>
                </a:lnTo>
                <a:lnTo>
                  <a:pt x="0" y="7404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56402" y="4238303"/>
            <a:ext cx="45262" cy="79489"/>
          </a:xfrm>
          <a:custGeom>
            <a:avLst/>
            <a:gdLst>
              <a:gd name="connsiteX0" fmla="*/ 0 w 45262"/>
              <a:gd name="connsiteY0" fmla="*/ 418 h 79489"/>
              <a:gd name="connsiteX1" fmla="*/ 45262 w 45262"/>
              <a:gd name="connsiteY1" fmla="*/ 79489 h 79489"/>
              <a:gd name="connsiteX2" fmla="*/ 876 w 45262"/>
              <a:gd name="connsiteY2" fmla="*/ 0 h 79489"/>
              <a:gd name="connsiteX3" fmla="*/ 0 w 45262"/>
              <a:gd name="connsiteY3" fmla="*/ 418 h 7948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262" h="79489">
                <a:moveTo>
                  <a:pt x="0" y="418"/>
                </a:moveTo>
                <a:cubicBezTo>
                  <a:pt x="0" y="418"/>
                  <a:pt x="20409" y="54051"/>
                  <a:pt x="45262" y="79489"/>
                </a:cubicBezTo>
                <a:cubicBezTo>
                  <a:pt x="45262" y="79489"/>
                  <a:pt x="16979" y="42849"/>
                  <a:pt x="876" y="0"/>
                </a:cubicBezTo>
                <a:lnTo>
                  <a:pt x="0" y="418"/>
                </a:ln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56403" y="4230033"/>
            <a:ext cx="12890" cy="8687"/>
          </a:xfrm>
          <a:custGeom>
            <a:avLst/>
            <a:gdLst>
              <a:gd name="connsiteX0" fmla="*/ 0 w 12890"/>
              <a:gd name="connsiteY0" fmla="*/ 8687 h 8687"/>
              <a:gd name="connsiteX1" fmla="*/ 12890 w 12890"/>
              <a:gd name="connsiteY1" fmla="*/ 800 h 8687"/>
              <a:gd name="connsiteX2" fmla="*/ 11683 w 12890"/>
              <a:gd name="connsiteY2" fmla="*/ 0 h 8687"/>
              <a:gd name="connsiteX3" fmla="*/ 0 w 12890"/>
              <a:gd name="connsiteY3" fmla="*/ 8687 h 868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890" h="8687">
                <a:moveTo>
                  <a:pt x="0" y="8687"/>
                </a:moveTo>
                <a:lnTo>
                  <a:pt x="12890" y="800"/>
                </a:lnTo>
                <a:lnTo>
                  <a:pt x="11683" y="0"/>
                </a:lnTo>
                <a:lnTo>
                  <a:pt x="0" y="8687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59953" y="4222780"/>
            <a:ext cx="10744" cy="8521"/>
          </a:xfrm>
          <a:custGeom>
            <a:avLst/>
            <a:gdLst>
              <a:gd name="connsiteX0" fmla="*/ 8394 w 10744"/>
              <a:gd name="connsiteY0" fmla="*/ 8521 h 8521"/>
              <a:gd name="connsiteX1" fmla="*/ 10744 w 10744"/>
              <a:gd name="connsiteY1" fmla="*/ 7403 h 8521"/>
              <a:gd name="connsiteX2" fmla="*/ 0 w 10744"/>
              <a:gd name="connsiteY2" fmla="*/ 0 h 8521"/>
              <a:gd name="connsiteX3" fmla="*/ 8394 w 10744"/>
              <a:gd name="connsiteY3" fmla="*/ 8521 h 852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744" h="8521">
                <a:moveTo>
                  <a:pt x="8394" y="8521"/>
                </a:moveTo>
                <a:lnTo>
                  <a:pt x="10744" y="7403"/>
                </a:lnTo>
                <a:lnTo>
                  <a:pt x="0" y="0"/>
                </a:lnTo>
                <a:lnTo>
                  <a:pt x="8394" y="8521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93128" y="4270029"/>
            <a:ext cx="29489" cy="47549"/>
          </a:xfrm>
          <a:custGeom>
            <a:avLst/>
            <a:gdLst>
              <a:gd name="connsiteX0" fmla="*/ 0 w 29489"/>
              <a:gd name="connsiteY0" fmla="*/ 609 h 47549"/>
              <a:gd name="connsiteX1" fmla="*/ 29489 w 29489"/>
              <a:gd name="connsiteY1" fmla="*/ 0 h 47549"/>
              <a:gd name="connsiteX2" fmla="*/ 15201 w 29489"/>
              <a:gd name="connsiteY2" fmla="*/ 47548 h 47549"/>
              <a:gd name="connsiteX3" fmla="*/ 0 w 29489"/>
              <a:gd name="connsiteY3" fmla="*/ 609 h 4754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9489" h="47549">
                <a:moveTo>
                  <a:pt x="0" y="609"/>
                </a:moveTo>
                <a:cubicBezTo>
                  <a:pt x="0" y="609"/>
                  <a:pt x="9969" y="7518"/>
                  <a:pt x="29489" y="0"/>
                </a:cubicBezTo>
                <a:lnTo>
                  <a:pt x="15201" y="47548"/>
                </a:lnTo>
                <a:lnTo>
                  <a:pt x="0" y="60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21439" y="4153258"/>
            <a:ext cx="23541" cy="58179"/>
          </a:xfrm>
          <a:custGeom>
            <a:avLst/>
            <a:gdLst>
              <a:gd name="connsiteX0" fmla="*/ 13741 w 23541"/>
              <a:gd name="connsiteY0" fmla="*/ 0 h 58179"/>
              <a:gd name="connsiteX1" fmla="*/ 17652 w 23541"/>
              <a:gd name="connsiteY1" fmla="*/ 49238 h 58179"/>
              <a:gd name="connsiteX2" fmla="*/ 17449 w 23541"/>
              <a:gd name="connsiteY2" fmla="*/ 58178 h 58179"/>
              <a:gd name="connsiteX3" fmla="*/ 4229 w 23541"/>
              <a:gd name="connsiteY3" fmla="*/ 41706 h 58179"/>
              <a:gd name="connsiteX4" fmla="*/ 3009 w 23541"/>
              <a:gd name="connsiteY4" fmla="*/ 30721 h 58179"/>
              <a:gd name="connsiteX5" fmla="*/ 0 w 23541"/>
              <a:gd name="connsiteY5" fmla="*/ 25209 h 58179"/>
              <a:gd name="connsiteX6" fmla="*/ 13741 w 23541"/>
              <a:gd name="connsiteY6" fmla="*/ 0 h 5817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23541" h="58179">
                <a:moveTo>
                  <a:pt x="13741" y="0"/>
                </a:moveTo>
                <a:cubicBezTo>
                  <a:pt x="13741" y="0"/>
                  <a:pt x="38569" y="27571"/>
                  <a:pt x="17652" y="49238"/>
                </a:cubicBezTo>
                <a:cubicBezTo>
                  <a:pt x="17652" y="49238"/>
                  <a:pt x="10401" y="54661"/>
                  <a:pt x="17449" y="58178"/>
                </a:cubicBezTo>
                <a:cubicBezTo>
                  <a:pt x="17449" y="58178"/>
                  <a:pt x="-546" y="54432"/>
                  <a:pt x="4229" y="41706"/>
                </a:cubicBezTo>
                <a:cubicBezTo>
                  <a:pt x="4229" y="41706"/>
                  <a:pt x="7175" y="37274"/>
                  <a:pt x="3009" y="30721"/>
                </a:cubicBezTo>
                <a:cubicBezTo>
                  <a:pt x="3009" y="30721"/>
                  <a:pt x="-1003" y="33756"/>
                  <a:pt x="0" y="25209"/>
                </a:cubicBezTo>
                <a:cubicBezTo>
                  <a:pt x="0" y="25209"/>
                  <a:pt x="10972" y="14363"/>
                  <a:pt x="13741" y="0"/>
                </a:cubicBezTo>
              </a:path>
            </a:pathLst>
          </a:custGeom>
          <a:solidFill>
            <a:srgbClr val="40352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1401" y="4146146"/>
            <a:ext cx="5486" cy="25247"/>
          </a:xfrm>
          <a:custGeom>
            <a:avLst/>
            <a:gdLst>
              <a:gd name="connsiteX0" fmla="*/ 4089 w 5486"/>
              <a:gd name="connsiteY0" fmla="*/ 0 h 25247"/>
              <a:gd name="connsiteX1" fmla="*/ 5486 w 5486"/>
              <a:gd name="connsiteY1" fmla="*/ 13080 h 25247"/>
              <a:gd name="connsiteX2" fmla="*/ 0 w 5486"/>
              <a:gd name="connsiteY2" fmla="*/ 25247 h 25247"/>
              <a:gd name="connsiteX3" fmla="*/ 4089 w 5486"/>
              <a:gd name="connsiteY3" fmla="*/ 0 h 2524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5486" h="25247">
                <a:moveTo>
                  <a:pt x="4089" y="0"/>
                </a:moveTo>
                <a:cubicBezTo>
                  <a:pt x="4089" y="0"/>
                  <a:pt x="9652" y="1396"/>
                  <a:pt x="5486" y="13080"/>
                </a:cubicBezTo>
                <a:cubicBezTo>
                  <a:pt x="5486" y="13080"/>
                  <a:pt x="3619" y="21907"/>
                  <a:pt x="0" y="25247"/>
                </a:cubicBezTo>
                <a:lnTo>
                  <a:pt x="4089" y="0"/>
                </a:ln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3749" y="4151713"/>
            <a:ext cx="1943" cy="11684"/>
          </a:xfrm>
          <a:custGeom>
            <a:avLst/>
            <a:gdLst>
              <a:gd name="connsiteX0" fmla="*/ 1943 w 1943"/>
              <a:gd name="connsiteY0" fmla="*/ 0 h 11684"/>
              <a:gd name="connsiteX1" fmla="*/ 1384 w 1943"/>
              <a:gd name="connsiteY1" fmla="*/ 7518 h 11684"/>
              <a:gd name="connsiteX2" fmla="*/ 0 w 1943"/>
              <a:gd name="connsiteY2" fmla="*/ 11684 h 11684"/>
              <a:gd name="connsiteX3" fmla="*/ 1943 w 1943"/>
              <a:gd name="connsiteY3" fmla="*/ 0 h 116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943" h="11684">
                <a:moveTo>
                  <a:pt x="1943" y="0"/>
                </a:moveTo>
                <a:cubicBezTo>
                  <a:pt x="1943" y="0"/>
                  <a:pt x="3898" y="-837"/>
                  <a:pt x="1384" y="7518"/>
                </a:cubicBezTo>
                <a:lnTo>
                  <a:pt x="0" y="11684"/>
                </a:lnTo>
                <a:lnTo>
                  <a:pt x="1943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72285" y="4147266"/>
            <a:ext cx="4165" cy="19012"/>
          </a:xfrm>
          <a:custGeom>
            <a:avLst/>
            <a:gdLst>
              <a:gd name="connsiteX0" fmla="*/ 2324 w 4165"/>
              <a:gd name="connsiteY0" fmla="*/ 0 h 19012"/>
              <a:gd name="connsiteX1" fmla="*/ 4064 w 4165"/>
              <a:gd name="connsiteY1" fmla="*/ 4483 h 19012"/>
              <a:gd name="connsiteX2" fmla="*/ 3479 w 4165"/>
              <a:gd name="connsiteY2" fmla="*/ 13118 h 19012"/>
              <a:gd name="connsiteX3" fmla="*/ 4165 w 4165"/>
              <a:gd name="connsiteY3" fmla="*/ 19012 h 19012"/>
              <a:gd name="connsiteX4" fmla="*/ 0 w 4165"/>
              <a:gd name="connsiteY4" fmla="*/ 12014 h 19012"/>
              <a:gd name="connsiteX5" fmla="*/ 2324 w 4165"/>
              <a:gd name="connsiteY5" fmla="*/ 0 h 1901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4165" h="19012">
                <a:moveTo>
                  <a:pt x="2324" y="0"/>
                </a:moveTo>
                <a:cubicBezTo>
                  <a:pt x="2324" y="0"/>
                  <a:pt x="3479" y="2184"/>
                  <a:pt x="4064" y="4483"/>
                </a:cubicBezTo>
                <a:cubicBezTo>
                  <a:pt x="4064" y="4483"/>
                  <a:pt x="2095" y="9830"/>
                  <a:pt x="3479" y="13118"/>
                </a:cubicBezTo>
                <a:lnTo>
                  <a:pt x="4165" y="19012"/>
                </a:lnTo>
                <a:cubicBezTo>
                  <a:pt x="4165" y="19012"/>
                  <a:pt x="927" y="17919"/>
                  <a:pt x="0" y="12014"/>
                </a:cubicBezTo>
                <a:cubicBezTo>
                  <a:pt x="0" y="12014"/>
                  <a:pt x="-4394" y="-3721"/>
                  <a:pt x="2324" y="0"/>
                </a:cubicBez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74236" y="4151724"/>
            <a:ext cx="1943" cy="11696"/>
          </a:xfrm>
          <a:custGeom>
            <a:avLst/>
            <a:gdLst>
              <a:gd name="connsiteX0" fmla="*/ 0 w 1943"/>
              <a:gd name="connsiteY0" fmla="*/ 0 h 11696"/>
              <a:gd name="connsiteX1" fmla="*/ 558 w 1943"/>
              <a:gd name="connsiteY1" fmla="*/ 7505 h 11696"/>
              <a:gd name="connsiteX2" fmla="*/ 1943 w 1943"/>
              <a:gd name="connsiteY2" fmla="*/ 11696 h 11696"/>
              <a:gd name="connsiteX3" fmla="*/ 0 w 1943"/>
              <a:gd name="connsiteY3" fmla="*/ 0 h 1169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943" h="11696">
                <a:moveTo>
                  <a:pt x="0" y="0"/>
                </a:moveTo>
                <a:cubicBezTo>
                  <a:pt x="0" y="0"/>
                  <a:pt x="-1955" y="-838"/>
                  <a:pt x="558" y="7505"/>
                </a:cubicBezTo>
                <a:lnTo>
                  <a:pt x="1943" y="11696"/>
                </a:lnTo>
                <a:lnTo>
                  <a:pt x="0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30521" y="4112837"/>
            <a:ext cx="17183" cy="38024"/>
          </a:xfrm>
          <a:custGeom>
            <a:avLst/>
            <a:gdLst>
              <a:gd name="connsiteX0" fmla="*/ 0 w 17183"/>
              <a:gd name="connsiteY0" fmla="*/ 21526 h 38024"/>
              <a:gd name="connsiteX1" fmla="*/ 14020 w 17183"/>
              <a:gd name="connsiteY1" fmla="*/ 38024 h 38024"/>
              <a:gd name="connsiteX2" fmla="*/ 15531 w 17183"/>
              <a:gd name="connsiteY2" fmla="*/ 33616 h 38024"/>
              <a:gd name="connsiteX3" fmla="*/ 17183 w 17183"/>
              <a:gd name="connsiteY3" fmla="*/ 35763 h 38024"/>
              <a:gd name="connsiteX4" fmla="*/ 7734 w 17183"/>
              <a:gd name="connsiteY4" fmla="*/ 0 h 38024"/>
              <a:gd name="connsiteX5" fmla="*/ 0 w 17183"/>
              <a:gd name="connsiteY5" fmla="*/ 21526 h 3802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17183" h="38024">
                <a:moveTo>
                  <a:pt x="0" y="21526"/>
                </a:moveTo>
                <a:cubicBezTo>
                  <a:pt x="0" y="21526"/>
                  <a:pt x="2565" y="33121"/>
                  <a:pt x="14020" y="38024"/>
                </a:cubicBezTo>
                <a:cubicBezTo>
                  <a:pt x="14020" y="38024"/>
                  <a:pt x="14820" y="35014"/>
                  <a:pt x="15531" y="33616"/>
                </a:cubicBezTo>
                <a:cubicBezTo>
                  <a:pt x="15531" y="33616"/>
                  <a:pt x="16789" y="34252"/>
                  <a:pt x="17183" y="35763"/>
                </a:cubicBezTo>
                <a:cubicBezTo>
                  <a:pt x="17183" y="35763"/>
                  <a:pt x="19951" y="9334"/>
                  <a:pt x="7734" y="0"/>
                </a:cubicBezTo>
                <a:cubicBezTo>
                  <a:pt x="7734" y="0"/>
                  <a:pt x="4673" y="14440"/>
                  <a:pt x="0" y="21526"/>
                </a:cubicBezTo>
              </a:path>
            </a:pathLst>
          </a:custGeom>
          <a:solidFill>
            <a:srgbClr val="40352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73378" y="4134455"/>
            <a:ext cx="56819" cy="17940"/>
          </a:xfrm>
          <a:custGeom>
            <a:avLst/>
            <a:gdLst>
              <a:gd name="connsiteX0" fmla="*/ 56819 w 56819"/>
              <a:gd name="connsiteY0" fmla="*/ 0 h 17940"/>
              <a:gd name="connsiteX1" fmla="*/ 0 w 56819"/>
              <a:gd name="connsiteY1" fmla="*/ 15430 h 17940"/>
              <a:gd name="connsiteX2" fmla="*/ 56819 w 56819"/>
              <a:gd name="connsiteY2" fmla="*/ 0 h 179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</a:cxnLst>
            <a:rect l="l" t="t" r="r" b="b"/>
            <a:pathLst>
              <a:path w="56819" h="17940">
                <a:moveTo>
                  <a:pt x="56819" y="0"/>
                </a:moveTo>
                <a:cubicBezTo>
                  <a:pt x="56819" y="0"/>
                  <a:pt x="31356" y="18453"/>
                  <a:pt x="0" y="15430"/>
                </a:cubicBezTo>
                <a:cubicBezTo>
                  <a:pt x="0" y="15430"/>
                  <a:pt x="40068" y="27266"/>
                  <a:pt x="56819" y="0"/>
                </a:cubicBezTo>
              </a:path>
            </a:pathLst>
          </a:custGeom>
          <a:solidFill>
            <a:srgbClr val="dfad8c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60560" y="1855061"/>
            <a:ext cx="14171" cy="82283"/>
          </a:xfrm>
          <a:custGeom>
            <a:avLst/>
            <a:gdLst>
              <a:gd name="connsiteX0" fmla="*/ 14171 w 14171"/>
              <a:gd name="connsiteY0" fmla="*/ 0 h 82283"/>
              <a:gd name="connsiteX1" fmla="*/ 5332 w 14171"/>
              <a:gd name="connsiteY1" fmla="*/ 81750 h 82283"/>
              <a:gd name="connsiteX2" fmla="*/ 3935 w 14171"/>
              <a:gd name="connsiteY2" fmla="*/ 82283 h 82283"/>
              <a:gd name="connsiteX3" fmla="*/ 14171 w 14171"/>
              <a:gd name="connsiteY3" fmla="*/ 0 h 8228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4171" h="82283">
                <a:moveTo>
                  <a:pt x="14171" y="0"/>
                </a:moveTo>
                <a:cubicBezTo>
                  <a:pt x="14171" y="0"/>
                  <a:pt x="-6580" y="40944"/>
                  <a:pt x="5332" y="81750"/>
                </a:cubicBezTo>
                <a:lnTo>
                  <a:pt x="3935" y="82283"/>
                </a:lnTo>
                <a:cubicBezTo>
                  <a:pt x="3935" y="82283"/>
                  <a:pt x="-9971" y="44564"/>
                  <a:pt x="14171" y="0"/>
                </a:cubicBez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41215" y="1856383"/>
            <a:ext cx="14082" cy="78384"/>
          </a:xfrm>
          <a:custGeom>
            <a:avLst/>
            <a:gdLst>
              <a:gd name="connsiteX0" fmla="*/ 0 w 14082"/>
              <a:gd name="connsiteY0" fmla="*/ 0 h 78384"/>
              <a:gd name="connsiteX1" fmla="*/ 8788 w 14082"/>
              <a:gd name="connsiteY1" fmla="*/ 78333 h 78384"/>
              <a:gd name="connsiteX2" fmla="*/ 10058 w 14082"/>
              <a:gd name="connsiteY2" fmla="*/ 78384 h 78384"/>
              <a:gd name="connsiteX3" fmla="*/ 0 w 14082"/>
              <a:gd name="connsiteY3" fmla="*/ 0 h 783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4082" h="78384">
                <a:moveTo>
                  <a:pt x="0" y="0"/>
                </a:moveTo>
                <a:cubicBezTo>
                  <a:pt x="0" y="0"/>
                  <a:pt x="20701" y="37528"/>
                  <a:pt x="8788" y="78333"/>
                </a:cubicBezTo>
                <a:lnTo>
                  <a:pt x="10058" y="78384"/>
                </a:lnTo>
                <a:cubicBezTo>
                  <a:pt x="10058" y="78384"/>
                  <a:pt x="24142" y="44564"/>
                  <a:pt x="0" y="0"/>
                </a:cubicBez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15202" y="1863478"/>
            <a:ext cx="45720" cy="79641"/>
          </a:xfrm>
          <a:custGeom>
            <a:avLst/>
            <a:gdLst>
              <a:gd name="connsiteX0" fmla="*/ 45720 w 45720"/>
              <a:gd name="connsiteY0" fmla="*/ 418 h 79641"/>
              <a:gd name="connsiteX1" fmla="*/ 0 w 45720"/>
              <a:gd name="connsiteY1" fmla="*/ 79641 h 79641"/>
              <a:gd name="connsiteX2" fmla="*/ 44843 w 45720"/>
              <a:gd name="connsiteY2" fmla="*/ 0 h 79641"/>
              <a:gd name="connsiteX3" fmla="*/ 45720 w 45720"/>
              <a:gd name="connsiteY3" fmla="*/ 418 h 7964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720" h="79641">
                <a:moveTo>
                  <a:pt x="45720" y="418"/>
                </a:moveTo>
                <a:cubicBezTo>
                  <a:pt x="45720" y="418"/>
                  <a:pt x="24866" y="54190"/>
                  <a:pt x="0" y="79641"/>
                </a:cubicBezTo>
                <a:cubicBezTo>
                  <a:pt x="0" y="79641"/>
                  <a:pt x="28752" y="42849"/>
                  <a:pt x="44843" y="0"/>
                </a:cubicBezTo>
                <a:lnTo>
                  <a:pt x="45720" y="418"/>
                </a:ln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8026" y="1855198"/>
            <a:ext cx="12890" cy="8699"/>
          </a:xfrm>
          <a:custGeom>
            <a:avLst/>
            <a:gdLst>
              <a:gd name="connsiteX0" fmla="*/ 0 w 12890"/>
              <a:gd name="connsiteY0" fmla="*/ 812 h 8699"/>
              <a:gd name="connsiteX1" fmla="*/ 12890 w 12890"/>
              <a:gd name="connsiteY1" fmla="*/ 8699 h 8699"/>
              <a:gd name="connsiteX2" fmla="*/ 1219 w 12890"/>
              <a:gd name="connsiteY2" fmla="*/ 0 h 8699"/>
              <a:gd name="connsiteX3" fmla="*/ 0 w 12890"/>
              <a:gd name="connsiteY3" fmla="*/ 812 h 86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890" h="8699">
                <a:moveTo>
                  <a:pt x="0" y="812"/>
                </a:moveTo>
                <a:lnTo>
                  <a:pt x="12890" y="8699"/>
                </a:lnTo>
                <a:lnTo>
                  <a:pt x="1219" y="0"/>
                </a:lnTo>
                <a:lnTo>
                  <a:pt x="0" y="812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6632" y="1847955"/>
            <a:ext cx="10744" cy="8521"/>
          </a:xfrm>
          <a:custGeom>
            <a:avLst/>
            <a:gdLst>
              <a:gd name="connsiteX0" fmla="*/ 0 w 10744"/>
              <a:gd name="connsiteY0" fmla="*/ 7404 h 8521"/>
              <a:gd name="connsiteX1" fmla="*/ 2349 w 10744"/>
              <a:gd name="connsiteY1" fmla="*/ 8521 h 8521"/>
              <a:gd name="connsiteX2" fmla="*/ 10744 w 10744"/>
              <a:gd name="connsiteY2" fmla="*/ 0 h 8521"/>
              <a:gd name="connsiteX3" fmla="*/ 0 w 10744"/>
              <a:gd name="connsiteY3" fmla="*/ 7404 h 852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744" h="8521">
                <a:moveTo>
                  <a:pt x="0" y="7404"/>
                </a:moveTo>
                <a:lnTo>
                  <a:pt x="2349" y="8521"/>
                </a:lnTo>
                <a:lnTo>
                  <a:pt x="10744" y="0"/>
                </a:lnTo>
                <a:lnTo>
                  <a:pt x="0" y="7404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56402" y="1863137"/>
            <a:ext cx="45262" cy="79476"/>
          </a:xfrm>
          <a:custGeom>
            <a:avLst/>
            <a:gdLst>
              <a:gd name="connsiteX0" fmla="*/ 0 w 45262"/>
              <a:gd name="connsiteY0" fmla="*/ 406 h 79476"/>
              <a:gd name="connsiteX1" fmla="*/ 45262 w 45262"/>
              <a:gd name="connsiteY1" fmla="*/ 79476 h 79476"/>
              <a:gd name="connsiteX2" fmla="*/ 876 w 45262"/>
              <a:gd name="connsiteY2" fmla="*/ 0 h 79476"/>
              <a:gd name="connsiteX3" fmla="*/ 0 w 45262"/>
              <a:gd name="connsiteY3" fmla="*/ 406 h 794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262" h="79476">
                <a:moveTo>
                  <a:pt x="0" y="406"/>
                </a:moveTo>
                <a:cubicBezTo>
                  <a:pt x="0" y="406"/>
                  <a:pt x="20409" y="54038"/>
                  <a:pt x="45262" y="79476"/>
                </a:cubicBezTo>
                <a:cubicBezTo>
                  <a:pt x="45262" y="79476"/>
                  <a:pt x="16979" y="42837"/>
                  <a:pt x="876" y="0"/>
                </a:cubicBezTo>
                <a:lnTo>
                  <a:pt x="0" y="406"/>
                </a:ln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56403" y="1854844"/>
            <a:ext cx="12890" cy="8699"/>
          </a:xfrm>
          <a:custGeom>
            <a:avLst/>
            <a:gdLst>
              <a:gd name="connsiteX0" fmla="*/ 0 w 12890"/>
              <a:gd name="connsiteY0" fmla="*/ 8699 h 8699"/>
              <a:gd name="connsiteX1" fmla="*/ 12890 w 12890"/>
              <a:gd name="connsiteY1" fmla="*/ 812 h 8699"/>
              <a:gd name="connsiteX2" fmla="*/ 11683 w 12890"/>
              <a:gd name="connsiteY2" fmla="*/ 0 h 8699"/>
              <a:gd name="connsiteX3" fmla="*/ 0 w 12890"/>
              <a:gd name="connsiteY3" fmla="*/ 8699 h 86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890" h="8699">
                <a:moveTo>
                  <a:pt x="0" y="8699"/>
                </a:moveTo>
                <a:lnTo>
                  <a:pt x="12890" y="812"/>
                </a:lnTo>
                <a:lnTo>
                  <a:pt x="11683" y="0"/>
                </a:lnTo>
                <a:lnTo>
                  <a:pt x="0" y="8699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59953" y="1847603"/>
            <a:ext cx="10744" cy="8521"/>
          </a:xfrm>
          <a:custGeom>
            <a:avLst/>
            <a:gdLst>
              <a:gd name="connsiteX0" fmla="*/ 8394 w 10744"/>
              <a:gd name="connsiteY0" fmla="*/ 8521 h 8521"/>
              <a:gd name="connsiteX1" fmla="*/ 10744 w 10744"/>
              <a:gd name="connsiteY1" fmla="*/ 7404 h 8521"/>
              <a:gd name="connsiteX2" fmla="*/ 0 w 10744"/>
              <a:gd name="connsiteY2" fmla="*/ 0 h 8521"/>
              <a:gd name="connsiteX3" fmla="*/ 8394 w 10744"/>
              <a:gd name="connsiteY3" fmla="*/ 8521 h 852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744" h="8521">
                <a:moveTo>
                  <a:pt x="8394" y="8521"/>
                </a:moveTo>
                <a:lnTo>
                  <a:pt x="10744" y="7404"/>
                </a:lnTo>
                <a:lnTo>
                  <a:pt x="0" y="0"/>
                </a:lnTo>
                <a:lnTo>
                  <a:pt x="8394" y="8521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93128" y="1894850"/>
            <a:ext cx="29489" cy="47548"/>
          </a:xfrm>
          <a:custGeom>
            <a:avLst/>
            <a:gdLst>
              <a:gd name="connsiteX0" fmla="*/ 0 w 29489"/>
              <a:gd name="connsiteY0" fmla="*/ 609 h 47548"/>
              <a:gd name="connsiteX1" fmla="*/ 29489 w 29489"/>
              <a:gd name="connsiteY1" fmla="*/ 0 h 47548"/>
              <a:gd name="connsiteX2" fmla="*/ 15201 w 29489"/>
              <a:gd name="connsiteY2" fmla="*/ 47548 h 47548"/>
              <a:gd name="connsiteX3" fmla="*/ 0 w 29489"/>
              <a:gd name="connsiteY3" fmla="*/ 609 h 4754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9489" h="47548">
                <a:moveTo>
                  <a:pt x="0" y="609"/>
                </a:moveTo>
                <a:cubicBezTo>
                  <a:pt x="0" y="609"/>
                  <a:pt x="9969" y="7518"/>
                  <a:pt x="29489" y="0"/>
                </a:cubicBezTo>
                <a:lnTo>
                  <a:pt x="15201" y="47548"/>
                </a:lnTo>
                <a:lnTo>
                  <a:pt x="0" y="60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21439" y="1778078"/>
            <a:ext cx="23541" cy="58178"/>
          </a:xfrm>
          <a:custGeom>
            <a:avLst/>
            <a:gdLst>
              <a:gd name="connsiteX0" fmla="*/ 13741 w 23541"/>
              <a:gd name="connsiteY0" fmla="*/ 0 h 58178"/>
              <a:gd name="connsiteX1" fmla="*/ 17652 w 23541"/>
              <a:gd name="connsiteY1" fmla="*/ 49237 h 58178"/>
              <a:gd name="connsiteX2" fmla="*/ 17449 w 23541"/>
              <a:gd name="connsiteY2" fmla="*/ 58178 h 58178"/>
              <a:gd name="connsiteX3" fmla="*/ 4229 w 23541"/>
              <a:gd name="connsiteY3" fmla="*/ 41706 h 58178"/>
              <a:gd name="connsiteX4" fmla="*/ 3009 w 23541"/>
              <a:gd name="connsiteY4" fmla="*/ 30721 h 58178"/>
              <a:gd name="connsiteX5" fmla="*/ 0 w 23541"/>
              <a:gd name="connsiteY5" fmla="*/ 25209 h 58178"/>
              <a:gd name="connsiteX6" fmla="*/ 13741 w 23541"/>
              <a:gd name="connsiteY6" fmla="*/ 0 h 5817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23541" h="58178">
                <a:moveTo>
                  <a:pt x="13741" y="0"/>
                </a:moveTo>
                <a:cubicBezTo>
                  <a:pt x="13741" y="0"/>
                  <a:pt x="38569" y="27571"/>
                  <a:pt x="17652" y="49237"/>
                </a:cubicBezTo>
                <a:cubicBezTo>
                  <a:pt x="17652" y="49237"/>
                  <a:pt x="10401" y="54660"/>
                  <a:pt x="17449" y="58178"/>
                </a:cubicBezTo>
                <a:cubicBezTo>
                  <a:pt x="17449" y="58178"/>
                  <a:pt x="-546" y="54432"/>
                  <a:pt x="4229" y="41706"/>
                </a:cubicBezTo>
                <a:cubicBezTo>
                  <a:pt x="4229" y="41706"/>
                  <a:pt x="7175" y="37274"/>
                  <a:pt x="3009" y="30721"/>
                </a:cubicBezTo>
                <a:cubicBezTo>
                  <a:pt x="3009" y="30721"/>
                  <a:pt x="-1003" y="33756"/>
                  <a:pt x="0" y="25209"/>
                </a:cubicBezTo>
                <a:cubicBezTo>
                  <a:pt x="0" y="25209"/>
                  <a:pt x="10972" y="14363"/>
                  <a:pt x="13741" y="0"/>
                </a:cubicBezTo>
              </a:path>
            </a:pathLst>
          </a:custGeom>
          <a:solidFill>
            <a:srgbClr val="40352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1401" y="1770968"/>
            <a:ext cx="5486" cy="25247"/>
          </a:xfrm>
          <a:custGeom>
            <a:avLst/>
            <a:gdLst>
              <a:gd name="connsiteX0" fmla="*/ 4089 w 5486"/>
              <a:gd name="connsiteY0" fmla="*/ 0 h 25247"/>
              <a:gd name="connsiteX1" fmla="*/ 5486 w 5486"/>
              <a:gd name="connsiteY1" fmla="*/ 13080 h 25247"/>
              <a:gd name="connsiteX2" fmla="*/ 0 w 5486"/>
              <a:gd name="connsiteY2" fmla="*/ 25247 h 25247"/>
              <a:gd name="connsiteX3" fmla="*/ 4089 w 5486"/>
              <a:gd name="connsiteY3" fmla="*/ 0 h 2524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5486" h="25247">
                <a:moveTo>
                  <a:pt x="4089" y="0"/>
                </a:moveTo>
                <a:cubicBezTo>
                  <a:pt x="4089" y="0"/>
                  <a:pt x="9652" y="1397"/>
                  <a:pt x="5486" y="13080"/>
                </a:cubicBezTo>
                <a:cubicBezTo>
                  <a:pt x="5486" y="13080"/>
                  <a:pt x="3619" y="21907"/>
                  <a:pt x="0" y="25247"/>
                </a:cubicBezTo>
                <a:lnTo>
                  <a:pt x="4089" y="0"/>
                </a:ln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3749" y="1776535"/>
            <a:ext cx="1943" cy="11683"/>
          </a:xfrm>
          <a:custGeom>
            <a:avLst/>
            <a:gdLst>
              <a:gd name="connsiteX0" fmla="*/ 1943 w 1943"/>
              <a:gd name="connsiteY0" fmla="*/ 0 h 11683"/>
              <a:gd name="connsiteX1" fmla="*/ 1384 w 1943"/>
              <a:gd name="connsiteY1" fmla="*/ 7518 h 11683"/>
              <a:gd name="connsiteX2" fmla="*/ 0 w 1943"/>
              <a:gd name="connsiteY2" fmla="*/ 11683 h 11683"/>
              <a:gd name="connsiteX3" fmla="*/ 1943 w 1943"/>
              <a:gd name="connsiteY3" fmla="*/ 0 h 1168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943" h="11683">
                <a:moveTo>
                  <a:pt x="1943" y="0"/>
                </a:moveTo>
                <a:cubicBezTo>
                  <a:pt x="1943" y="0"/>
                  <a:pt x="3898" y="-838"/>
                  <a:pt x="1384" y="7518"/>
                </a:cubicBezTo>
                <a:lnTo>
                  <a:pt x="0" y="11683"/>
                </a:lnTo>
                <a:lnTo>
                  <a:pt x="1943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72285" y="1772086"/>
            <a:ext cx="4165" cy="19012"/>
          </a:xfrm>
          <a:custGeom>
            <a:avLst/>
            <a:gdLst>
              <a:gd name="connsiteX0" fmla="*/ 2324 w 4165"/>
              <a:gd name="connsiteY0" fmla="*/ 0 h 19012"/>
              <a:gd name="connsiteX1" fmla="*/ 4064 w 4165"/>
              <a:gd name="connsiteY1" fmla="*/ 4483 h 19012"/>
              <a:gd name="connsiteX2" fmla="*/ 3479 w 4165"/>
              <a:gd name="connsiteY2" fmla="*/ 13119 h 19012"/>
              <a:gd name="connsiteX3" fmla="*/ 4165 w 4165"/>
              <a:gd name="connsiteY3" fmla="*/ 19012 h 19012"/>
              <a:gd name="connsiteX4" fmla="*/ 0 w 4165"/>
              <a:gd name="connsiteY4" fmla="*/ 12014 h 19012"/>
              <a:gd name="connsiteX5" fmla="*/ 2324 w 4165"/>
              <a:gd name="connsiteY5" fmla="*/ 0 h 1901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4165" h="19012">
                <a:moveTo>
                  <a:pt x="2324" y="0"/>
                </a:moveTo>
                <a:cubicBezTo>
                  <a:pt x="2324" y="0"/>
                  <a:pt x="3479" y="2184"/>
                  <a:pt x="4064" y="4483"/>
                </a:cubicBezTo>
                <a:cubicBezTo>
                  <a:pt x="4064" y="4483"/>
                  <a:pt x="2095" y="9829"/>
                  <a:pt x="3479" y="13119"/>
                </a:cubicBezTo>
                <a:lnTo>
                  <a:pt x="4165" y="19012"/>
                </a:lnTo>
                <a:cubicBezTo>
                  <a:pt x="4165" y="19012"/>
                  <a:pt x="927" y="17919"/>
                  <a:pt x="0" y="12014"/>
                </a:cubicBezTo>
                <a:cubicBezTo>
                  <a:pt x="0" y="12014"/>
                  <a:pt x="-4394" y="-3721"/>
                  <a:pt x="2324" y="0"/>
                </a:cubicBez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74236" y="1776545"/>
            <a:ext cx="1943" cy="11696"/>
          </a:xfrm>
          <a:custGeom>
            <a:avLst/>
            <a:gdLst>
              <a:gd name="connsiteX0" fmla="*/ 0 w 1943"/>
              <a:gd name="connsiteY0" fmla="*/ 0 h 11696"/>
              <a:gd name="connsiteX1" fmla="*/ 558 w 1943"/>
              <a:gd name="connsiteY1" fmla="*/ 7505 h 11696"/>
              <a:gd name="connsiteX2" fmla="*/ 1943 w 1943"/>
              <a:gd name="connsiteY2" fmla="*/ 11696 h 11696"/>
              <a:gd name="connsiteX3" fmla="*/ 0 w 1943"/>
              <a:gd name="connsiteY3" fmla="*/ 0 h 1169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943" h="11696">
                <a:moveTo>
                  <a:pt x="0" y="0"/>
                </a:moveTo>
                <a:cubicBezTo>
                  <a:pt x="0" y="0"/>
                  <a:pt x="-1955" y="-838"/>
                  <a:pt x="558" y="7505"/>
                </a:cubicBezTo>
                <a:lnTo>
                  <a:pt x="1943" y="11696"/>
                </a:lnTo>
                <a:lnTo>
                  <a:pt x="0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30521" y="1737659"/>
            <a:ext cx="17183" cy="38023"/>
          </a:xfrm>
          <a:custGeom>
            <a:avLst/>
            <a:gdLst>
              <a:gd name="connsiteX0" fmla="*/ 0 w 17183"/>
              <a:gd name="connsiteY0" fmla="*/ 21526 h 38023"/>
              <a:gd name="connsiteX1" fmla="*/ 14020 w 17183"/>
              <a:gd name="connsiteY1" fmla="*/ 38023 h 38023"/>
              <a:gd name="connsiteX2" fmla="*/ 15531 w 17183"/>
              <a:gd name="connsiteY2" fmla="*/ 33616 h 38023"/>
              <a:gd name="connsiteX3" fmla="*/ 17183 w 17183"/>
              <a:gd name="connsiteY3" fmla="*/ 35763 h 38023"/>
              <a:gd name="connsiteX4" fmla="*/ 7734 w 17183"/>
              <a:gd name="connsiteY4" fmla="*/ 0 h 38023"/>
              <a:gd name="connsiteX5" fmla="*/ 0 w 17183"/>
              <a:gd name="connsiteY5" fmla="*/ 21526 h 380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17183" h="38023">
                <a:moveTo>
                  <a:pt x="0" y="21526"/>
                </a:moveTo>
                <a:cubicBezTo>
                  <a:pt x="0" y="21526"/>
                  <a:pt x="2565" y="33121"/>
                  <a:pt x="14020" y="38023"/>
                </a:cubicBezTo>
                <a:cubicBezTo>
                  <a:pt x="14020" y="38023"/>
                  <a:pt x="14820" y="35013"/>
                  <a:pt x="15531" y="33616"/>
                </a:cubicBezTo>
                <a:cubicBezTo>
                  <a:pt x="15531" y="33616"/>
                  <a:pt x="16789" y="34251"/>
                  <a:pt x="17183" y="35763"/>
                </a:cubicBezTo>
                <a:cubicBezTo>
                  <a:pt x="17183" y="35763"/>
                  <a:pt x="19951" y="9334"/>
                  <a:pt x="7734" y="0"/>
                </a:cubicBezTo>
                <a:cubicBezTo>
                  <a:pt x="7734" y="0"/>
                  <a:pt x="4673" y="14440"/>
                  <a:pt x="0" y="21526"/>
                </a:cubicBezTo>
              </a:path>
            </a:pathLst>
          </a:custGeom>
          <a:solidFill>
            <a:srgbClr val="40352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73378" y="1759276"/>
            <a:ext cx="56819" cy="17940"/>
          </a:xfrm>
          <a:custGeom>
            <a:avLst/>
            <a:gdLst>
              <a:gd name="connsiteX0" fmla="*/ 56819 w 56819"/>
              <a:gd name="connsiteY0" fmla="*/ 0 h 17940"/>
              <a:gd name="connsiteX1" fmla="*/ 0 w 56819"/>
              <a:gd name="connsiteY1" fmla="*/ 15430 h 17940"/>
              <a:gd name="connsiteX2" fmla="*/ 56819 w 56819"/>
              <a:gd name="connsiteY2" fmla="*/ 0 h 179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</a:cxnLst>
            <a:rect l="l" t="t" r="r" b="b"/>
            <a:pathLst>
              <a:path w="56819" h="17940">
                <a:moveTo>
                  <a:pt x="56819" y="0"/>
                </a:moveTo>
                <a:cubicBezTo>
                  <a:pt x="56819" y="0"/>
                  <a:pt x="31356" y="18453"/>
                  <a:pt x="0" y="15430"/>
                </a:cubicBezTo>
                <a:cubicBezTo>
                  <a:pt x="0" y="15430"/>
                  <a:pt x="40068" y="27266"/>
                  <a:pt x="56819" y="0"/>
                </a:cubicBezTo>
              </a:path>
            </a:pathLst>
          </a:custGeom>
          <a:solidFill>
            <a:srgbClr val="dfad8c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60560" y="3642671"/>
            <a:ext cx="14171" cy="82283"/>
          </a:xfrm>
          <a:custGeom>
            <a:avLst/>
            <a:gdLst>
              <a:gd name="connsiteX0" fmla="*/ 14171 w 14171"/>
              <a:gd name="connsiteY0" fmla="*/ 0 h 82283"/>
              <a:gd name="connsiteX1" fmla="*/ 5332 w 14171"/>
              <a:gd name="connsiteY1" fmla="*/ 81750 h 82283"/>
              <a:gd name="connsiteX2" fmla="*/ 3935 w 14171"/>
              <a:gd name="connsiteY2" fmla="*/ 82283 h 82283"/>
              <a:gd name="connsiteX3" fmla="*/ 14171 w 14171"/>
              <a:gd name="connsiteY3" fmla="*/ 0 h 8228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4171" h="82283">
                <a:moveTo>
                  <a:pt x="14171" y="0"/>
                </a:moveTo>
                <a:cubicBezTo>
                  <a:pt x="14171" y="0"/>
                  <a:pt x="-6580" y="40944"/>
                  <a:pt x="5332" y="81750"/>
                </a:cubicBezTo>
                <a:lnTo>
                  <a:pt x="3935" y="82283"/>
                </a:lnTo>
                <a:cubicBezTo>
                  <a:pt x="3935" y="82283"/>
                  <a:pt x="-9971" y="44564"/>
                  <a:pt x="14171" y="0"/>
                </a:cubicBez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41215" y="3643993"/>
            <a:ext cx="14082" cy="78384"/>
          </a:xfrm>
          <a:custGeom>
            <a:avLst/>
            <a:gdLst>
              <a:gd name="connsiteX0" fmla="*/ 0 w 14082"/>
              <a:gd name="connsiteY0" fmla="*/ 0 h 78384"/>
              <a:gd name="connsiteX1" fmla="*/ 8788 w 14082"/>
              <a:gd name="connsiteY1" fmla="*/ 78333 h 78384"/>
              <a:gd name="connsiteX2" fmla="*/ 10058 w 14082"/>
              <a:gd name="connsiteY2" fmla="*/ 78384 h 78384"/>
              <a:gd name="connsiteX3" fmla="*/ 0 w 14082"/>
              <a:gd name="connsiteY3" fmla="*/ 0 h 783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4082" h="78384">
                <a:moveTo>
                  <a:pt x="0" y="0"/>
                </a:moveTo>
                <a:cubicBezTo>
                  <a:pt x="0" y="0"/>
                  <a:pt x="20701" y="37528"/>
                  <a:pt x="8788" y="78333"/>
                </a:cubicBezTo>
                <a:lnTo>
                  <a:pt x="10058" y="78384"/>
                </a:lnTo>
                <a:cubicBezTo>
                  <a:pt x="10058" y="78384"/>
                  <a:pt x="24142" y="44564"/>
                  <a:pt x="0" y="0"/>
                </a:cubicBez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15202" y="3651088"/>
            <a:ext cx="45720" cy="79641"/>
          </a:xfrm>
          <a:custGeom>
            <a:avLst/>
            <a:gdLst>
              <a:gd name="connsiteX0" fmla="*/ 45720 w 45720"/>
              <a:gd name="connsiteY0" fmla="*/ 418 h 79641"/>
              <a:gd name="connsiteX1" fmla="*/ 0 w 45720"/>
              <a:gd name="connsiteY1" fmla="*/ 79641 h 79641"/>
              <a:gd name="connsiteX2" fmla="*/ 44843 w 45720"/>
              <a:gd name="connsiteY2" fmla="*/ 0 h 79641"/>
              <a:gd name="connsiteX3" fmla="*/ 45720 w 45720"/>
              <a:gd name="connsiteY3" fmla="*/ 418 h 7964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720" h="79641">
                <a:moveTo>
                  <a:pt x="45720" y="418"/>
                </a:moveTo>
                <a:cubicBezTo>
                  <a:pt x="45720" y="418"/>
                  <a:pt x="24866" y="54190"/>
                  <a:pt x="0" y="79641"/>
                </a:cubicBezTo>
                <a:cubicBezTo>
                  <a:pt x="0" y="79641"/>
                  <a:pt x="28752" y="42849"/>
                  <a:pt x="44843" y="0"/>
                </a:cubicBezTo>
                <a:lnTo>
                  <a:pt x="45720" y="418"/>
                </a:ln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8026" y="3642817"/>
            <a:ext cx="12890" cy="8686"/>
          </a:xfrm>
          <a:custGeom>
            <a:avLst/>
            <a:gdLst>
              <a:gd name="connsiteX0" fmla="*/ 0 w 12890"/>
              <a:gd name="connsiteY0" fmla="*/ 799 h 8686"/>
              <a:gd name="connsiteX1" fmla="*/ 12890 w 12890"/>
              <a:gd name="connsiteY1" fmla="*/ 8686 h 8686"/>
              <a:gd name="connsiteX2" fmla="*/ 1219 w 12890"/>
              <a:gd name="connsiteY2" fmla="*/ 0 h 8686"/>
              <a:gd name="connsiteX3" fmla="*/ 0 w 12890"/>
              <a:gd name="connsiteY3" fmla="*/ 799 h 868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890" h="8686">
                <a:moveTo>
                  <a:pt x="0" y="799"/>
                </a:moveTo>
                <a:lnTo>
                  <a:pt x="12890" y="8686"/>
                </a:lnTo>
                <a:lnTo>
                  <a:pt x="1219" y="0"/>
                </a:lnTo>
                <a:lnTo>
                  <a:pt x="0" y="799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6632" y="3635561"/>
            <a:ext cx="10744" cy="8521"/>
          </a:xfrm>
          <a:custGeom>
            <a:avLst/>
            <a:gdLst>
              <a:gd name="connsiteX0" fmla="*/ 0 w 10744"/>
              <a:gd name="connsiteY0" fmla="*/ 7403 h 8521"/>
              <a:gd name="connsiteX1" fmla="*/ 2349 w 10744"/>
              <a:gd name="connsiteY1" fmla="*/ 8521 h 8521"/>
              <a:gd name="connsiteX2" fmla="*/ 10744 w 10744"/>
              <a:gd name="connsiteY2" fmla="*/ 0 h 8521"/>
              <a:gd name="connsiteX3" fmla="*/ 0 w 10744"/>
              <a:gd name="connsiteY3" fmla="*/ 7403 h 852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744" h="8521">
                <a:moveTo>
                  <a:pt x="0" y="7403"/>
                </a:moveTo>
                <a:lnTo>
                  <a:pt x="2349" y="8521"/>
                </a:lnTo>
                <a:lnTo>
                  <a:pt x="10744" y="0"/>
                </a:lnTo>
                <a:lnTo>
                  <a:pt x="0" y="7403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56402" y="3650734"/>
            <a:ext cx="45262" cy="79489"/>
          </a:xfrm>
          <a:custGeom>
            <a:avLst/>
            <a:gdLst>
              <a:gd name="connsiteX0" fmla="*/ 0 w 45262"/>
              <a:gd name="connsiteY0" fmla="*/ 418 h 79489"/>
              <a:gd name="connsiteX1" fmla="*/ 45262 w 45262"/>
              <a:gd name="connsiteY1" fmla="*/ 79489 h 79489"/>
              <a:gd name="connsiteX2" fmla="*/ 876 w 45262"/>
              <a:gd name="connsiteY2" fmla="*/ 0 h 79489"/>
              <a:gd name="connsiteX3" fmla="*/ 0 w 45262"/>
              <a:gd name="connsiteY3" fmla="*/ 418 h 7948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262" h="79489">
                <a:moveTo>
                  <a:pt x="0" y="418"/>
                </a:moveTo>
                <a:cubicBezTo>
                  <a:pt x="0" y="418"/>
                  <a:pt x="20409" y="54050"/>
                  <a:pt x="45262" y="79489"/>
                </a:cubicBezTo>
                <a:cubicBezTo>
                  <a:pt x="45262" y="79489"/>
                  <a:pt x="16979" y="42849"/>
                  <a:pt x="876" y="0"/>
                </a:cubicBezTo>
                <a:lnTo>
                  <a:pt x="0" y="418"/>
                </a:ln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56403" y="3642463"/>
            <a:ext cx="12890" cy="8686"/>
          </a:xfrm>
          <a:custGeom>
            <a:avLst/>
            <a:gdLst>
              <a:gd name="connsiteX0" fmla="*/ 0 w 12890"/>
              <a:gd name="connsiteY0" fmla="*/ 8686 h 8686"/>
              <a:gd name="connsiteX1" fmla="*/ 12890 w 12890"/>
              <a:gd name="connsiteY1" fmla="*/ 799 h 8686"/>
              <a:gd name="connsiteX2" fmla="*/ 11683 w 12890"/>
              <a:gd name="connsiteY2" fmla="*/ 0 h 8686"/>
              <a:gd name="connsiteX3" fmla="*/ 0 w 12890"/>
              <a:gd name="connsiteY3" fmla="*/ 8686 h 868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890" h="8686">
                <a:moveTo>
                  <a:pt x="0" y="8686"/>
                </a:moveTo>
                <a:lnTo>
                  <a:pt x="12890" y="799"/>
                </a:lnTo>
                <a:lnTo>
                  <a:pt x="11683" y="0"/>
                </a:lnTo>
                <a:lnTo>
                  <a:pt x="0" y="8686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59953" y="3635210"/>
            <a:ext cx="10744" cy="8521"/>
          </a:xfrm>
          <a:custGeom>
            <a:avLst/>
            <a:gdLst>
              <a:gd name="connsiteX0" fmla="*/ 8394 w 10744"/>
              <a:gd name="connsiteY0" fmla="*/ 8521 h 8521"/>
              <a:gd name="connsiteX1" fmla="*/ 10744 w 10744"/>
              <a:gd name="connsiteY1" fmla="*/ 7404 h 8521"/>
              <a:gd name="connsiteX2" fmla="*/ 0 w 10744"/>
              <a:gd name="connsiteY2" fmla="*/ 0 h 8521"/>
              <a:gd name="connsiteX3" fmla="*/ 8394 w 10744"/>
              <a:gd name="connsiteY3" fmla="*/ 8521 h 852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744" h="8521">
                <a:moveTo>
                  <a:pt x="8394" y="8521"/>
                </a:moveTo>
                <a:lnTo>
                  <a:pt x="10744" y="7404"/>
                </a:lnTo>
                <a:lnTo>
                  <a:pt x="0" y="0"/>
                </a:lnTo>
                <a:lnTo>
                  <a:pt x="8394" y="8521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93128" y="3682459"/>
            <a:ext cx="29489" cy="47549"/>
          </a:xfrm>
          <a:custGeom>
            <a:avLst/>
            <a:gdLst>
              <a:gd name="connsiteX0" fmla="*/ 0 w 29489"/>
              <a:gd name="connsiteY0" fmla="*/ 609 h 47549"/>
              <a:gd name="connsiteX1" fmla="*/ 29489 w 29489"/>
              <a:gd name="connsiteY1" fmla="*/ 0 h 47549"/>
              <a:gd name="connsiteX2" fmla="*/ 15201 w 29489"/>
              <a:gd name="connsiteY2" fmla="*/ 47548 h 47549"/>
              <a:gd name="connsiteX3" fmla="*/ 0 w 29489"/>
              <a:gd name="connsiteY3" fmla="*/ 609 h 4754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9489" h="47549">
                <a:moveTo>
                  <a:pt x="0" y="609"/>
                </a:moveTo>
                <a:cubicBezTo>
                  <a:pt x="0" y="609"/>
                  <a:pt x="9969" y="7518"/>
                  <a:pt x="29489" y="0"/>
                </a:cubicBezTo>
                <a:lnTo>
                  <a:pt x="15201" y="47548"/>
                </a:lnTo>
                <a:lnTo>
                  <a:pt x="0" y="60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21439" y="3565689"/>
            <a:ext cx="23541" cy="58178"/>
          </a:xfrm>
          <a:custGeom>
            <a:avLst/>
            <a:gdLst>
              <a:gd name="connsiteX0" fmla="*/ 13741 w 23541"/>
              <a:gd name="connsiteY0" fmla="*/ 0 h 58178"/>
              <a:gd name="connsiteX1" fmla="*/ 17652 w 23541"/>
              <a:gd name="connsiteY1" fmla="*/ 49237 h 58178"/>
              <a:gd name="connsiteX2" fmla="*/ 17449 w 23541"/>
              <a:gd name="connsiteY2" fmla="*/ 58178 h 58178"/>
              <a:gd name="connsiteX3" fmla="*/ 4229 w 23541"/>
              <a:gd name="connsiteY3" fmla="*/ 41706 h 58178"/>
              <a:gd name="connsiteX4" fmla="*/ 3009 w 23541"/>
              <a:gd name="connsiteY4" fmla="*/ 30720 h 58178"/>
              <a:gd name="connsiteX5" fmla="*/ 0 w 23541"/>
              <a:gd name="connsiteY5" fmla="*/ 25209 h 58178"/>
              <a:gd name="connsiteX6" fmla="*/ 13741 w 23541"/>
              <a:gd name="connsiteY6" fmla="*/ 0 h 5817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23541" h="58178">
                <a:moveTo>
                  <a:pt x="13741" y="0"/>
                </a:moveTo>
                <a:cubicBezTo>
                  <a:pt x="13741" y="0"/>
                  <a:pt x="38569" y="27571"/>
                  <a:pt x="17652" y="49237"/>
                </a:cubicBezTo>
                <a:cubicBezTo>
                  <a:pt x="17652" y="49237"/>
                  <a:pt x="10401" y="54660"/>
                  <a:pt x="17449" y="58178"/>
                </a:cubicBezTo>
                <a:cubicBezTo>
                  <a:pt x="17449" y="58178"/>
                  <a:pt x="-546" y="54431"/>
                  <a:pt x="4229" y="41706"/>
                </a:cubicBezTo>
                <a:cubicBezTo>
                  <a:pt x="4229" y="41706"/>
                  <a:pt x="7175" y="37274"/>
                  <a:pt x="3009" y="30720"/>
                </a:cubicBezTo>
                <a:cubicBezTo>
                  <a:pt x="3009" y="30720"/>
                  <a:pt x="-1003" y="33756"/>
                  <a:pt x="0" y="25209"/>
                </a:cubicBezTo>
                <a:cubicBezTo>
                  <a:pt x="0" y="25209"/>
                  <a:pt x="10972" y="14363"/>
                  <a:pt x="13741" y="0"/>
                </a:cubicBezTo>
              </a:path>
            </a:pathLst>
          </a:custGeom>
          <a:solidFill>
            <a:srgbClr val="40352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1401" y="3558577"/>
            <a:ext cx="5486" cy="25247"/>
          </a:xfrm>
          <a:custGeom>
            <a:avLst/>
            <a:gdLst>
              <a:gd name="connsiteX0" fmla="*/ 4089 w 5486"/>
              <a:gd name="connsiteY0" fmla="*/ 0 h 25247"/>
              <a:gd name="connsiteX1" fmla="*/ 5486 w 5486"/>
              <a:gd name="connsiteY1" fmla="*/ 13080 h 25247"/>
              <a:gd name="connsiteX2" fmla="*/ 0 w 5486"/>
              <a:gd name="connsiteY2" fmla="*/ 25247 h 25247"/>
              <a:gd name="connsiteX3" fmla="*/ 4089 w 5486"/>
              <a:gd name="connsiteY3" fmla="*/ 0 h 2524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5486" h="25247">
                <a:moveTo>
                  <a:pt x="4089" y="0"/>
                </a:moveTo>
                <a:cubicBezTo>
                  <a:pt x="4089" y="0"/>
                  <a:pt x="9652" y="1396"/>
                  <a:pt x="5486" y="13080"/>
                </a:cubicBezTo>
                <a:cubicBezTo>
                  <a:pt x="5486" y="13080"/>
                  <a:pt x="3619" y="21907"/>
                  <a:pt x="0" y="25247"/>
                </a:cubicBezTo>
                <a:lnTo>
                  <a:pt x="4089" y="0"/>
                </a:ln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3749" y="3564144"/>
            <a:ext cx="1943" cy="11684"/>
          </a:xfrm>
          <a:custGeom>
            <a:avLst/>
            <a:gdLst>
              <a:gd name="connsiteX0" fmla="*/ 1943 w 1943"/>
              <a:gd name="connsiteY0" fmla="*/ 0 h 11684"/>
              <a:gd name="connsiteX1" fmla="*/ 1384 w 1943"/>
              <a:gd name="connsiteY1" fmla="*/ 7518 h 11684"/>
              <a:gd name="connsiteX2" fmla="*/ 0 w 1943"/>
              <a:gd name="connsiteY2" fmla="*/ 11684 h 11684"/>
              <a:gd name="connsiteX3" fmla="*/ 1943 w 1943"/>
              <a:gd name="connsiteY3" fmla="*/ 0 h 116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943" h="11684">
                <a:moveTo>
                  <a:pt x="1943" y="0"/>
                </a:moveTo>
                <a:cubicBezTo>
                  <a:pt x="1943" y="0"/>
                  <a:pt x="3898" y="-838"/>
                  <a:pt x="1384" y="7518"/>
                </a:cubicBezTo>
                <a:lnTo>
                  <a:pt x="0" y="11684"/>
                </a:lnTo>
                <a:lnTo>
                  <a:pt x="1943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72285" y="3559697"/>
            <a:ext cx="4165" cy="19011"/>
          </a:xfrm>
          <a:custGeom>
            <a:avLst/>
            <a:gdLst>
              <a:gd name="connsiteX0" fmla="*/ 2324 w 4165"/>
              <a:gd name="connsiteY0" fmla="*/ 0 h 19011"/>
              <a:gd name="connsiteX1" fmla="*/ 4064 w 4165"/>
              <a:gd name="connsiteY1" fmla="*/ 4483 h 19011"/>
              <a:gd name="connsiteX2" fmla="*/ 3479 w 4165"/>
              <a:gd name="connsiteY2" fmla="*/ 13118 h 19011"/>
              <a:gd name="connsiteX3" fmla="*/ 4165 w 4165"/>
              <a:gd name="connsiteY3" fmla="*/ 19011 h 19011"/>
              <a:gd name="connsiteX4" fmla="*/ 0 w 4165"/>
              <a:gd name="connsiteY4" fmla="*/ 12013 h 19011"/>
              <a:gd name="connsiteX5" fmla="*/ 2324 w 4165"/>
              <a:gd name="connsiteY5" fmla="*/ 0 h 1901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4165" h="19011">
                <a:moveTo>
                  <a:pt x="2324" y="0"/>
                </a:moveTo>
                <a:cubicBezTo>
                  <a:pt x="2324" y="0"/>
                  <a:pt x="3479" y="2184"/>
                  <a:pt x="4064" y="4483"/>
                </a:cubicBezTo>
                <a:cubicBezTo>
                  <a:pt x="4064" y="4483"/>
                  <a:pt x="2095" y="9829"/>
                  <a:pt x="3479" y="13118"/>
                </a:cubicBezTo>
                <a:lnTo>
                  <a:pt x="4165" y="19011"/>
                </a:lnTo>
                <a:cubicBezTo>
                  <a:pt x="4165" y="19011"/>
                  <a:pt x="927" y="17919"/>
                  <a:pt x="0" y="12013"/>
                </a:cubicBezTo>
                <a:cubicBezTo>
                  <a:pt x="0" y="12013"/>
                  <a:pt x="-4394" y="-3721"/>
                  <a:pt x="2324" y="0"/>
                </a:cubicBez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74236" y="3564154"/>
            <a:ext cx="1943" cy="11696"/>
          </a:xfrm>
          <a:custGeom>
            <a:avLst/>
            <a:gdLst>
              <a:gd name="connsiteX0" fmla="*/ 0 w 1943"/>
              <a:gd name="connsiteY0" fmla="*/ 0 h 11696"/>
              <a:gd name="connsiteX1" fmla="*/ 558 w 1943"/>
              <a:gd name="connsiteY1" fmla="*/ 7505 h 11696"/>
              <a:gd name="connsiteX2" fmla="*/ 1943 w 1943"/>
              <a:gd name="connsiteY2" fmla="*/ 11696 h 11696"/>
              <a:gd name="connsiteX3" fmla="*/ 0 w 1943"/>
              <a:gd name="connsiteY3" fmla="*/ 0 h 1169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943" h="11696">
                <a:moveTo>
                  <a:pt x="0" y="0"/>
                </a:moveTo>
                <a:cubicBezTo>
                  <a:pt x="0" y="0"/>
                  <a:pt x="-1955" y="-837"/>
                  <a:pt x="558" y="7505"/>
                </a:cubicBezTo>
                <a:lnTo>
                  <a:pt x="1943" y="11696"/>
                </a:lnTo>
                <a:lnTo>
                  <a:pt x="0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30521" y="3525268"/>
            <a:ext cx="17183" cy="38024"/>
          </a:xfrm>
          <a:custGeom>
            <a:avLst/>
            <a:gdLst>
              <a:gd name="connsiteX0" fmla="*/ 0 w 17183"/>
              <a:gd name="connsiteY0" fmla="*/ 21526 h 38024"/>
              <a:gd name="connsiteX1" fmla="*/ 14020 w 17183"/>
              <a:gd name="connsiteY1" fmla="*/ 38023 h 38024"/>
              <a:gd name="connsiteX2" fmla="*/ 15531 w 17183"/>
              <a:gd name="connsiteY2" fmla="*/ 33616 h 38024"/>
              <a:gd name="connsiteX3" fmla="*/ 17183 w 17183"/>
              <a:gd name="connsiteY3" fmla="*/ 35763 h 38024"/>
              <a:gd name="connsiteX4" fmla="*/ 7734 w 17183"/>
              <a:gd name="connsiteY4" fmla="*/ 0 h 38024"/>
              <a:gd name="connsiteX5" fmla="*/ 0 w 17183"/>
              <a:gd name="connsiteY5" fmla="*/ 21526 h 3802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17183" h="38024">
                <a:moveTo>
                  <a:pt x="0" y="21526"/>
                </a:moveTo>
                <a:cubicBezTo>
                  <a:pt x="0" y="21526"/>
                  <a:pt x="2565" y="33121"/>
                  <a:pt x="14020" y="38023"/>
                </a:cubicBezTo>
                <a:cubicBezTo>
                  <a:pt x="14020" y="38023"/>
                  <a:pt x="14820" y="35013"/>
                  <a:pt x="15531" y="33616"/>
                </a:cubicBezTo>
                <a:cubicBezTo>
                  <a:pt x="15531" y="33616"/>
                  <a:pt x="16789" y="34251"/>
                  <a:pt x="17183" y="35763"/>
                </a:cubicBezTo>
                <a:cubicBezTo>
                  <a:pt x="17183" y="35763"/>
                  <a:pt x="19951" y="9334"/>
                  <a:pt x="7734" y="0"/>
                </a:cubicBezTo>
                <a:cubicBezTo>
                  <a:pt x="7734" y="0"/>
                  <a:pt x="4673" y="14439"/>
                  <a:pt x="0" y="21526"/>
                </a:cubicBezTo>
              </a:path>
            </a:pathLst>
          </a:custGeom>
          <a:solidFill>
            <a:srgbClr val="40352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73378" y="3546886"/>
            <a:ext cx="56819" cy="17940"/>
          </a:xfrm>
          <a:custGeom>
            <a:avLst/>
            <a:gdLst>
              <a:gd name="connsiteX0" fmla="*/ 56819 w 56819"/>
              <a:gd name="connsiteY0" fmla="*/ 0 h 17940"/>
              <a:gd name="connsiteX1" fmla="*/ 0 w 56819"/>
              <a:gd name="connsiteY1" fmla="*/ 15430 h 17940"/>
              <a:gd name="connsiteX2" fmla="*/ 56819 w 56819"/>
              <a:gd name="connsiteY2" fmla="*/ 0 h 179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</a:cxnLst>
            <a:rect l="l" t="t" r="r" b="b"/>
            <a:pathLst>
              <a:path w="56819" h="17940">
                <a:moveTo>
                  <a:pt x="56819" y="0"/>
                </a:moveTo>
                <a:cubicBezTo>
                  <a:pt x="56819" y="0"/>
                  <a:pt x="31356" y="18453"/>
                  <a:pt x="0" y="15430"/>
                </a:cubicBezTo>
                <a:cubicBezTo>
                  <a:pt x="0" y="15430"/>
                  <a:pt x="40068" y="27266"/>
                  <a:pt x="56819" y="0"/>
                </a:cubicBezTo>
              </a:path>
            </a:pathLst>
          </a:custGeom>
          <a:solidFill>
            <a:srgbClr val="dfad8c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60560" y="2738953"/>
            <a:ext cx="14171" cy="82283"/>
          </a:xfrm>
          <a:custGeom>
            <a:avLst/>
            <a:gdLst>
              <a:gd name="connsiteX0" fmla="*/ 14171 w 14171"/>
              <a:gd name="connsiteY0" fmla="*/ 0 h 82283"/>
              <a:gd name="connsiteX1" fmla="*/ 5332 w 14171"/>
              <a:gd name="connsiteY1" fmla="*/ 81749 h 82283"/>
              <a:gd name="connsiteX2" fmla="*/ 3935 w 14171"/>
              <a:gd name="connsiteY2" fmla="*/ 82283 h 82283"/>
              <a:gd name="connsiteX3" fmla="*/ 14171 w 14171"/>
              <a:gd name="connsiteY3" fmla="*/ 0 h 8228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4171" h="82283">
                <a:moveTo>
                  <a:pt x="14171" y="0"/>
                </a:moveTo>
                <a:cubicBezTo>
                  <a:pt x="14171" y="0"/>
                  <a:pt x="-6580" y="40944"/>
                  <a:pt x="5332" y="81749"/>
                </a:cubicBezTo>
                <a:lnTo>
                  <a:pt x="3935" y="82283"/>
                </a:lnTo>
                <a:cubicBezTo>
                  <a:pt x="3935" y="82283"/>
                  <a:pt x="-9971" y="44564"/>
                  <a:pt x="14171" y="0"/>
                </a:cubicBez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41215" y="2740275"/>
            <a:ext cx="14082" cy="78384"/>
          </a:xfrm>
          <a:custGeom>
            <a:avLst/>
            <a:gdLst>
              <a:gd name="connsiteX0" fmla="*/ 0 w 14082"/>
              <a:gd name="connsiteY0" fmla="*/ 0 h 78384"/>
              <a:gd name="connsiteX1" fmla="*/ 8788 w 14082"/>
              <a:gd name="connsiteY1" fmla="*/ 78333 h 78384"/>
              <a:gd name="connsiteX2" fmla="*/ 10058 w 14082"/>
              <a:gd name="connsiteY2" fmla="*/ 78384 h 78384"/>
              <a:gd name="connsiteX3" fmla="*/ 0 w 14082"/>
              <a:gd name="connsiteY3" fmla="*/ 0 h 783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4082" h="78384">
                <a:moveTo>
                  <a:pt x="0" y="0"/>
                </a:moveTo>
                <a:cubicBezTo>
                  <a:pt x="0" y="0"/>
                  <a:pt x="20701" y="37528"/>
                  <a:pt x="8788" y="78333"/>
                </a:cubicBezTo>
                <a:lnTo>
                  <a:pt x="10058" y="78384"/>
                </a:lnTo>
                <a:cubicBezTo>
                  <a:pt x="10058" y="78384"/>
                  <a:pt x="24142" y="44564"/>
                  <a:pt x="0" y="0"/>
                </a:cubicBez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15202" y="2747370"/>
            <a:ext cx="45720" cy="79641"/>
          </a:xfrm>
          <a:custGeom>
            <a:avLst/>
            <a:gdLst>
              <a:gd name="connsiteX0" fmla="*/ 45720 w 45720"/>
              <a:gd name="connsiteY0" fmla="*/ 419 h 79641"/>
              <a:gd name="connsiteX1" fmla="*/ 0 w 45720"/>
              <a:gd name="connsiteY1" fmla="*/ 79641 h 79641"/>
              <a:gd name="connsiteX2" fmla="*/ 44843 w 45720"/>
              <a:gd name="connsiteY2" fmla="*/ 0 h 79641"/>
              <a:gd name="connsiteX3" fmla="*/ 45720 w 45720"/>
              <a:gd name="connsiteY3" fmla="*/ 419 h 7964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720" h="79641">
                <a:moveTo>
                  <a:pt x="45720" y="419"/>
                </a:moveTo>
                <a:cubicBezTo>
                  <a:pt x="45720" y="419"/>
                  <a:pt x="24866" y="54190"/>
                  <a:pt x="0" y="79641"/>
                </a:cubicBezTo>
                <a:cubicBezTo>
                  <a:pt x="0" y="79641"/>
                  <a:pt x="28752" y="42849"/>
                  <a:pt x="44843" y="0"/>
                </a:cubicBezTo>
                <a:lnTo>
                  <a:pt x="45720" y="419"/>
                </a:ln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8026" y="2739091"/>
            <a:ext cx="12890" cy="8699"/>
          </a:xfrm>
          <a:custGeom>
            <a:avLst/>
            <a:gdLst>
              <a:gd name="connsiteX0" fmla="*/ 0 w 12890"/>
              <a:gd name="connsiteY0" fmla="*/ 812 h 8699"/>
              <a:gd name="connsiteX1" fmla="*/ 12890 w 12890"/>
              <a:gd name="connsiteY1" fmla="*/ 8699 h 8699"/>
              <a:gd name="connsiteX2" fmla="*/ 1219 w 12890"/>
              <a:gd name="connsiteY2" fmla="*/ 0 h 8699"/>
              <a:gd name="connsiteX3" fmla="*/ 0 w 12890"/>
              <a:gd name="connsiteY3" fmla="*/ 812 h 86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890" h="8699">
                <a:moveTo>
                  <a:pt x="0" y="812"/>
                </a:moveTo>
                <a:lnTo>
                  <a:pt x="12890" y="8699"/>
                </a:lnTo>
                <a:lnTo>
                  <a:pt x="1219" y="0"/>
                </a:lnTo>
                <a:lnTo>
                  <a:pt x="0" y="812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6632" y="2731850"/>
            <a:ext cx="10744" cy="8508"/>
          </a:xfrm>
          <a:custGeom>
            <a:avLst/>
            <a:gdLst>
              <a:gd name="connsiteX0" fmla="*/ 0 w 10744"/>
              <a:gd name="connsiteY0" fmla="*/ 7391 h 8508"/>
              <a:gd name="connsiteX1" fmla="*/ 2349 w 10744"/>
              <a:gd name="connsiteY1" fmla="*/ 8509 h 8508"/>
              <a:gd name="connsiteX2" fmla="*/ 10744 w 10744"/>
              <a:gd name="connsiteY2" fmla="*/ 0 h 8508"/>
              <a:gd name="connsiteX3" fmla="*/ 0 w 10744"/>
              <a:gd name="connsiteY3" fmla="*/ 7391 h 850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744" h="8508">
                <a:moveTo>
                  <a:pt x="0" y="7391"/>
                </a:moveTo>
                <a:lnTo>
                  <a:pt x="2349" y="8509"/>
                </a:lnTo>
                <a:lnTo>
                  <a:pt x="10744" y="0"/>
                </a:lnTo>
                <a:lnTo>
                  <a:pt x="0" y="7391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56402" y="2747016"/>
            <a:ext cx="45262" cy="79489"/>
          </a:xfrm>
          <a:custGeom>
            <a:avLst/>
            <a:gdLst>
              <a:gd name="connsiteX0" fmla="*/ 0 w 45262"/>
              <a:gd name="connsiteY0" fmla="*/ 418 h 79489"/>
              <a:gd name="connsiteX1" fmla="*/ 45262 w 45262"/>
              <a:gd name="connsiteY1" fmla="*/ 79489 h 79489"/>
              <a:gd name="connsiteX2" fmla="*/ 876 w 45262"/>
              <a:gd name="connsiteY2" fmla="*/ 0 h 79489"/>
              <a:gd name="connsiteX3" fmla="*/ 0 w 45262"/>
              <a:gd name="connsiteY3" fmla="*/ 418 h 7948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262" h="79489">
                <a:moveTo>
                  <a:pt x="0" y="418"/>
                </a:moveTo>
                <a:cubicBezTo>
                  <a:pt x="0" y="418"/>
                  <a:pt x="20409" y="54051"/>
                  <a:pt x="45262" y="79489"/>
                </a:cubicBezTo>
                <a:cubicBezTo>
                  <a:pt x="45262" y="79489"/>
                  <a:pt x="16979" y="42849"/>
                  <a:pt x="876" y="0"/>
                </a:cubicBezTo>
                <a:lnTo>
                  <a:pt x="0" y="418"/>
                </a:ln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56403" y="2738737"/>
            <a:ext cx="12890" cy="8699"/>
          </a:xfrm>
          <a:custGeom>
            <a:avLst/>
            <a:gdLst>
              <a:gd name="connsiteX0" fmla="*/ 0 w 12890"/>
              <a:gd name="connsiteY0" fmla="*/ 8699 h 8699"/>
              <a:gd name="connsiteX1" fmla="*/ 12890 w 12890"/>
              <a:gd name="connsiteY1" fmla="*/ 812 h 8699"/>
              <a:gd name="connsiteX2" fmla="*/ 11683 w 12890"/>
              <a:gd name="connsiteY2" fmla="*/ 0 h 8699"/>
              <a:gd name="connsiteX3" fmla="*/ 0 w 12890"/>
              <a:gd name="connsiteY3" fmla="*/ 8699 h 86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890" h="8699">
                <a:moveTo>
                  <a:pt x="0" y="8699"/>
                </a:moveTo>
                <a:lnTo>
                  <a:pt x="12890" y="812"/>
                </a:lnTo>
                <a:lnTo>
                  <a:pt x="11683" y="0"/>
                </a:lnTo>
                <a:lnTo>
                  <a:pt x="0" y="8699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59953" y="2731498"/>
            <a:ext cx="10744" cy="8508"/>
          </a:xfrm>
          <a:custGeom>
            <a:avLst/>
            <a:gdLst>
              <a:gd name="connsiteX0" fmla="*/ 8394 w 10744"/>
              <a:gd name="connsiteY0" fmla="*/ 8508 h 8508"/>
              <a:gd name="connsiteX1" fmla="*/ 10744 w 10744"/>
              <a:gd name="connsiteY1" fmla="*/ 7391 h 8508"/>
              <a:gd name="connsiteX2" fmla="*/ 0 w 10744"/>
              <a:gd name="connsiteY2" fmla="*/ 0 h 8508"/>
              <a:gd name="connsiteX3" fmla="*/ 8394 w 10744"/>
              <a:gd name="connsiteY3" fmla="*/ 8508 h 850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744" h="8508">
                <a:moveTo>
                  <a:pt x="8394" y="8508"/>
                </a:moveTo>
                <a:lnTo>
                  <a:pt x="10744" y="7391"/>
                </a:lnTo>
                <a:lnTo>
                  <a:pt x="0" y="0"/>
                </a:lnTo>
                <a:lnTo>
                  <a:pt x="8394" y="8508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93128" y="2778740"/>
            <a:ext cx="29489" cy="47548"/>
          </a:xfrm>
          <a:custGeom>
            <a:avLst/>
            <a:gdLst>
              <a:gd name="connsiteX0" fmla="*/ 0 w 29489"/>
              <a:gd name="connsiteY0" fmla="*/ 609 h 47548"/>
              <a:gd name="connsiteX1" fmla="*/ 29489 w 29489"/>
              <a:gd name="connsiteY1" fmla="*/ 0 h 47548"/>
              <a:gd name="connsiteX2" fmla="*/ 15201 w 29489"/>
              <a:gd name="connsiteY2" fmla="*/ 47548 h 47548"/>
              <a:gd name="connsiteX3" fmla="*/ 0 w 29489"/>
              <a:gd name="connsiteY3" fmla="*/ 609 h 4754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9489" h="47548">
                <a:moveTo>
                  <a:pt x="0" y="609"/>
                </a:moveTo>
                <a:cubicBezTo>
                  <a:pt x="0" y="609"/>
                  <a:pt x="9969" y="7518"/>
                  <a:pt x="29489" y="0"/>
                </a:cubicBezTo>
                <a:lnTo>
                  <a:pt x="15201" y="47548"/>
                </a:lnTo>
                <a:lnTo>
                  <a:pt x="0" y="60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21439" y="2661970"/>
            <a:ext cx="23541" cy="58178"/>
          </a:xfrm>
          <a:custGeom>
            <a:avLst/>
            <a:gdLst>
              <a:gd name="connsiteX0" fmla="*/ 13741 w 23541"/>
              <a:gd name="connsiteY0" fmla="*/ 0 h 58178"/>
              <a:gd name="connsiteX1" fmla="*/ 17652 w 23541"/>
              <a:gd name="connsiteY1" fmla="*/ 49237 h 58178"/>
              <a:gd name="connsiteX2" fmla="*/ 17449 w 23541"/>
              <a:gd name="connsiteY2" fmla="*/ 58178 h 58178"/>
              <a:gd name="connsiteX3" fmla="*/ 4229 w 23541"/>
              <a:gd name="connsiteY3" fmla="*/ 41706 h 58178"/>
              <a:gd name="connsiteX4" fmla="*/ 3009 w 23541"/>
              <a:gd name="connsiteY4" fmla="*/ 30721 h 58178"/>
              <a:gd name="connsiteX5" fmla="*/ 0 w 23541"/>
              <a:gd name="connsiteY5" fmla="*/ 25209 h 58178"/>
              <a:gd name="connsiteX6" fmla="*/ 13741 w 23541"/>
              <a:gd name="connsiteY6" fmla="*/ 0 h 5817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23541" h="58178">
                <a:moveTo>
                  <a:pt x="13741" y="0"/>
                </a:moveTo>
                <a:cubicBezTo>
                  <a:pt x="13741" y="0"/>
                  <a:pt x="38569" y="27571"/>
                  <a:pt x="17652" y="49237"/>
                </a:cubicBezTo>
                <a:cubicBezTo>
                  <a:pt x="17652" y="49237"/>
                  <a:pt x="10401" y="54660"/>
                  <a:pt x="17449" y="58178"/>
                </a:cubicBezTo>
                <a:cubicBezTo>
                  <a:pt x="17449" y="58178"/>
                  <a:pt x="-546" y="54432"/>
                  <a:pt x="4229" y="41706"/>
                </a:cubicBezTo>
                <a:cubicBezTo>
                  <a:pt x="4229" y="41706"/>
                  <a:pt x="7175" y="37274"/>
                  <a:pt x="3009" y="30721"/>
                </a:cubicBezTo>
                <a:cubicBezTo>
                  <a:pt x="3009" y="30721"/>
                  <a:pt x="-1003" y="33756"/>
                  <a:pt x="0" y="25209"/>
                </a:cubicBezTo>
                <a:cubicBezTo>
                  <a:pt x="0" y="25209"/>
                  <a:pt x="10972" y="14363"/>
                  <a:pt x="13741" y="0"/>
                </a:cubicBezTo>
              </a:path>
            </a:pathLst>
          </a:custGeom>
          <a:solidFill>
            <a:srgbClr val="40352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1401" y="2654859"/>
            <a:ext cx="5486" cy="25247"/>
          </a:xfrm>
          <a:custGeom>
            <a:avLst/>
            <a:gdLst>
              <a:gd name="connsiteX0" fmla="*/ 4089 w 5486"/>
              <a:gd name="connsiteY0" fmla="*/ 0 h 25247"/>
              <a:gd name="connsiteX1" fmla="*/ 5486 w 5486"/>
              <a:gd name="connsiteY1" fmla="*/ 13080 h 25247"/>
              <a:gd name="connsiteX2" fmla="*/ 0 w 5486"/>
              <a:gd name="connsiteY2" fmla="*/ 25247 h 25247"/>
              <a:gd name="connsiteX3" fmla="*/ 4089 w 5486"/>
              <a:gd name="connsiteY3" fmla="*/ 0 h 2524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5486" h="25247">
                <a:moveTo>
                  <a:pt x="4089" y="0"/>
                </a:moveTo>
                <a:cubicBezTo>
                  <a:pt x="4089" y="0"/>
                  <a:pt x="9652" y="1397"/>
                  <a:pt x="5486" y="13080"/>
                </a:cubicBezTo>
                <a:cubicBezTo>
                  <a:pt x="5486" y="13080"/>
                  <a:pt x="3619" y="21907"/>
                  <a:pt x="0" y="25247"/>
                </a:cubicBezTo>
                <a:lnTo>
                  <a:pt x="4089" y="0"/>
                </a:ln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3749" y="2660426"/>
            <a:ext cx="1943" cy="11683"/>
          </a:xfrm>
          <a:custGeom>
            <a:avLst/>
            <a:gdLst>
              <a:gd name="connsiteX0" fmla="*/ 1943 w 1943"/>
              <a:gd name="connsiteY0" fmla="*/ 0 h 11683"/>
              <a:gd name="connsiteX1" fmla="*/ 1384 w 1943"/>
              <a:gd name="connsiteY1" fmla="*/ 7518 h 11683"/>
              <a:gd name="connsiteX2" fmla="*/ 0 w 1943"/>
              <a:gd name="connsiteY2" fmla="*/ 11683 h 11683"/>
              <a:gd name="connsiteX3" fmla="*/ 1943 w 1943"/>
              <a:gd name="connsiteY3" fmla="*/ 0 h 1168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943" h="11683">
                <a:moveTo>
                  <a:pt x="1943" y="0"/>
                </a:moveTo>
                <a:cubicBezTo>
                  <a:pt x="1943" y="0"/>
                  <a:pt x="3898" y="-838"/>
                  <a:pt x="1384" y="7518"/>
                </a:cubicBezTo>
                <a:lnTo>
                  <a:pt x="0" y="11683"/>
                </a:lnTo>
                <a:lnTo>
                  <a:pt x="1943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72285" y="2655979"/>
            <a:ext cx="4165" cy="19012"/>
          </a:xfrm>
          <a:custGeom>
            <a:avLst/>
            <a:gdLst>
              <a:gd name="connsiteX0" fmla="*/ 2324 w 4165"/>
              <a:gd name="connsiteY0" fmla="*/ 0 h 19012"/>
              <a:gd name="connsiteX1" fmla="*/ 4064 w 4165"/>
              <a:gd name="connsiteY1" fmla="*/ 4483 h 19012"/>
              <a:gd name="connsiteX2" fmla="*/ 3479 w 4165"/>
              <a:gd name="connsiteY2" fmla="*/ 13119 h 19012"/>
              <a:gd name="connsiteX3" fmla="*/ 4165 w 4165"/>
              <a:gd name="connsiteY3" fmla="*/ 19011 h 19012"/>
              <a:gd name="connsiteX4" fmla="*/ 0 w 4165"/>
              <a:gd name="connsiteY4" fmla="*/ 12014 h 19012"/>
              <a:gd name="connsiteX5" fmla="*/ 2324 w 4165"/>
              <a:gd name="connsiteY5" fmla="*/ 0 h 1901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4165" h="19012">
                <a:moveTo>
                  <a:pt x="2324" y="0"/>
                </a:moveTo>
                <a:cubicBezTo>
                  <a:pt x="2324" y="0"/>
                  <a:pt x="3479" y="2184"/>
                  <a:pt x="4064" y="4483"/>
                </a:cubicBezTo>
                <a:cubicBezTo>
                  <a:pt x="4064" y="4483"/>
                  <a:pt x="2095" y="9829"/>
                  <a:pt x="3479" y="13119"/>
                </a:cubicBezTo>
                <a:lnTo>
                  <a:pt x="4165" y="19011"/>
                </a:lnTo>
                <a:cubicBezTo>
                  <a:pt x="4165" y="19011"/>
                  <a:pt x="927" y="17919"/>
                  <a:pt x="0" y="12014"/>
                </a:cubicBezTo>
                <a:cubicBezTo>
                  <a:pt x="0" y="12014"/>
                  <a:pt x="-4394" y="-3721"/>
                  <a:pt x="2324" y="0"/>
                </a:cubicBez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74236" y="2660436"/>
            <a:ext cx="1943" cy="11696"/>
          </a:xfrm>
          <a:custGeom>
            <a:avLst/>
            <a:gdLst>
              <a:gd name="connsiteX0" fmla="*/ 0 w 1943"/>
              <a:gd name="connsiteY0" fmla="*/ 0 h 11696"/>
              <a:gd name="connsiteX1" fmla="*/ 558 w 1943"/>
              <a:gd name="connsiteY1" fmla="*/ 7505 h 11696"/>
              <a:gd name="connsiteX2" fmla="*/ 1943 w 1943"/>
              <a:gd name="connsiteY2" fmla="*/ 11696 h 11696"/>
              <a:gd name="connsiteX3" fmla="*/ 0 w 1943"/>
              <a:gd name="connsiteY3" fmla="*/ 0 h 1169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943" h="11696">
                <a:moveTo>
                  <a:pt x="0" y="0"/>
                </a:moveTo>
                <a:cubicBezTo>
                  <a:pt x="0" y="0"/>
                  <a:pt x="-1955" y="-838"/>
                  <a:pt x="558" y="7505"/>
                </a:cubicBezTo>
                <a:lnTo>
                  <a:pt x="1943" y="11696"/>
                </a:lnTo>
                <a:lnTo>
                  <a:pt x="0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30521" y="2621550"/>
            <a:ext cx="17183" cy="38023"/>
          </a:xfrm>
          <a:custGeom>
            <a:avLst/>
            <a:gdLst>
              <a:gd name="connsiteX0" fmla="*/ 0 w 17183"/>
              <a:gd name="connsiteY0" fmla="*/ 21526 h 38023"/>
              <a:gd name="connsiteX1" fmla="*/ 14020 w 17183"/>
              <a:gd name="connsiteY1" fmla="*/ 38023 h 38023"/>
              <a:gd name="connsiteX2" fmla="*/ 15531 w 17183"/>
              <a:gd name="connsiteY2" fmla="*/ 33616 h 38023"/>
              <a:gd name="connsiteX3" fmla="*/ 17183 w 17183"/>
              <a:gd name="connsiteY3" fmla="*/ 35763 h 38023"/>
              <a:gd name="connsiteX4" fmla="*/ 7734 w 17183"/>
              <a:gd name="connsiteY4" fmla="*/ 0 h 38023"/>
              <a:gd name="connsiteX5" fmla="*/ 0 w 17183"/>
              <a:gd name="connsiteY5" fmla="*/ 21526 h 380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17183" h="38023">
                <a:moveTo>
                  <a:pt x="0" y="21526"/>
                </a:moveTo>
                <a:cubicBezTo>
                  <a:pt x="0" y="21526"/>
                  <a:pt x="2565" y="33121"/>
                  <a:pt x="14020" y="38023"/>
                </a:cubicBezTo>
                <a:cubicBezTo>
                  <a:pt x="14020" y="38023"/>
                  <a:pt x="14820" y="35013"/>
                  <a:pt x="15531" y="33616"/>
                </a:cubicBezTo>
                <a:cubicBezTo>
                  <a:pt x="15531" y="33616"/>
                  <a:pt x="16789" y="34251"/>
                  <a:pt x="17183" y="35763"/>
                </a:cubicBezTo>
                <a:cubicBezTo>
                  <a:pt x="17183" y="35763"/>
                  <a:pt x="19951" y="9334"/>
                  <a:pt x="7734" y="0"/>
                </a:cubicBezTo>
                <a:cubicBezTo>
                  <a:pt x="7734" y="0"/>
                  <a:pt x="4673" y="14440"/>
                  <a:pt x="0" y="21526"/>
                </a:cubicBezTo>
              </a:path>
            </a:pathLst>
          </a:custGeom>
          <a:solidFill>
            <a:srgbClr val="40352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73378" y="2643168"/>
            <a:ext cx="56819" cy="17940"/>
          </a:xfrm>
          <a:custGeom>
            <a:avLst/>
            <a:gdLst>
              <a:gd name="connsiteX0" fmla="*/ 56819 w 56819"/>
              <a:gd name="connsiteY0" fmla="*/ 0 h 17940"/>
              <a:gd name="connsiteX1" fmla="*/ 0 w 56819"/>
              <a:gd name="connsiteY1" fmla="*/ 15430 h 17940"/>
              <a:gd name="connsiteX2" fmla="*/ 56819 w 56819"/>
              <a:gd name="connsiteY2" fmla="*/ 0 h 179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</a:cxnLst>
            <a:rect l="l" t="t" r="r" b="b"/>
            <a:pathLst>
              <a:path w="56819" h="17940">
                <a:moveTo>
                  <a:pt x="56819" y="0"/>
                </a:moveTo>
                <a:cubicBezTo>
                  <a:pt x="56819" y="0"/>
                  <a:pt x="31356" y="18453"/>
                  <a:pt x="0" y="15430"/>
                </a:cubicBezTo>
                <a:cubicBezTo>
                  <a:pt x="0" y="15430"/>
                  <a:pt x="40068" y="27266"/>
                  <a:pt x="56819" y="0"/>
                </a:cubicBezTo>
              </a:path>
            </a:pathLst>
          </a:custGeom>
          <a:solidFill>
            <a:srgbClr val="dfad8c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60560" y="4526563"/>
            <a:ext cx="14171" cy="82283"/>
          </a:xfrm>
          <a:custGeom>
            <a:avLst/>
            <a:gdLst>
              <a:gd name="connsiteX0" fmla="*/ 14171 w 14171"/>
              <a:gd name="connsiteY0" fmla="*/ 0 h 82283"/>
              <a:gd name="connsiteX1" fmla="*/ 5332 w 14171"/>
              <a:gd name="connsiteY1" fmla="*/ 81750 h 82283"/>
              <a:gd name="connsiteX2" fmla="*/ 3935 w 14171"/>
              <a:gd name="connsiteY2" fmla="*/ 82283 h 82283"/>
              <a:gd name="connsiteX3" fmla="*/ 14171 w 14171"/>
              <a:gd name="connsiteY3" fmla="*/ 0 h 8228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4171" h="82283">
                <a:moveTo>
                  <a:pt x="14171" y="0"/>
                </a:moveTo>
                <a:cubicBezTo>
                  <a:pt x="14171" y="0"/>
                  <a:pt x="-6580" y="40944"/>
                  <a:pt x="5332" y="81750"/>
                </a:cubicBezTo>
                <a:lnTo>
                  <a:pt x="3935" y="82283"/>
                </a:lnTo>
                <a:cubicBezTo>
                  <a:pt x="3935" y="82283"/>
                  <a:pt x="-9971" y="44564"/>
                  <a:pt x="14171" y="0"/>
                </a:cubicBez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41215" y="4527884"/>
            <a:ext cx="14082" cy="78384"/>
          </a:xfrm>
          <a:custGeom>
            <a:avLst/>
            <a:gdLst>
              <a:gd name="connsiteX0" fmla="*/ 0 w 14082"/>
              <a:gd name="connsiteY0" fmla="*/ 0 h 78384"/>
              <a:gd name="connsiteX1" fmla="*/ 8788 w 14082"/>
              <a:gd name="connsiteY1" fmla="*/ 78333 h 78384"/>
              <a:gd name="connsiteX2" fmla="*/ 10058 w 14082"/>
              <a:gd name="connsiteY2" fmla="*/ 78384 h 78384"/>
              <a:gd name="connsiteX3" fmla="*/ 0 w 14082"/>
              <a:gd name="connsiteY3" fmla="*/ 0 h 783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4082" h="78384">
                <a:moveTo>
                  <a:pt x="0" y="0"/>
                </a:moveTo>
                <a:cubicBezTo>
                  <a:pt x="0" y="0"/>
                  <a:pt x="20701" y="37528"/>
                  <a:pt x="8788" y="78333"/>
                </a:cubicBezTo>
                <a:lnTo>
                  <a:pt x="10058" y="78384"/>
                </a:lnTo>
                <a:cubicBezTo>
                  <a:pt x="10058" y="78384"/>
                  <a:pt x="24142" y="44564"/>
                  <a:pt x="0" y="0"/>
                </a:cubicBez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15202" y="4534979"/>
            <a:ext cx="45720" cy="79642"/>
          </a:xfrm>
          <a:custGeom>
            <a:avLst/>
            <a:gdLst>
              <a:gd name="connsiteX0" fmla="*/ 45720 w 45720"/>
              <a:gd name="connsiteY0" fmla="*/ 419 h 79642"/>
              <a:gd name="connsiteX1" fmla="*/ 0 w 45720"/>
              <a:gd name="connsiteY1" fmla="*/ 79641 h 79642"/>
              <a:gd name="connsiteX2" fmla="*/ 44843 w 45720"/>
              <a:gd name="connsiteY2" fmla="*/ 0 h 79642"/>
              <a:gd name="connsiteX3" fmla="*/ 45720 w 45720"/>
              <a:gd name="connsiteY3" fmla="*/ 419 h 7964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720" h="79642">
                <a:moveTo>
                  <a:pt x="45720" y="419"/>
                </a:moveTo>
                <a:cubicBezTo>
                  <a:pt x="45720" y="419"/>
                  <a:pt x="24866" y="54190"/>
                  <a:pt x="0" y="79641"/>
                </a:cubicBezTo>
                <a:cubicBezTo>
                  <a:pt x="0" y="79641"/>
                  <a:pt x="28752" y="42850"/>
                  <a:pt x="44843" y="0"/>
                </a:cubicBezTo>
                <a:lnTo>
                  <a:pt x="45720" y="419"/>
                </a:ln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8026" y="4526697"/>
            <a:ext cx="12890" cy="8699"/>
          </a:xfrm>
          <a:custGeom>
            <a:avLst/>
            <a:gdLst>
              <a:gd name="connsiteX0" fmla="*/ 0 w 12890"/>
              <a:gd name="connsiteY0" fmla="*/ 812 h 8699"/>
              <a:gd name="connsiteX1" fmla="*/ 12890 w 12890"/>
              <a:gd name="connsiteY1" fmla="*/ 8699 h 8699"/>
              <a:gd name="connsiteX2" fmla="*/ 1219 w 12890"/>
              <a:gd name="connsiteY2" fmla="*/ 0 h 8699"/>
              <a:gd name="connsiteX3" fmla="*/ 0 w 12890"/>
              <a:gd name="connsiteY3" fmla="*/ 812 h 86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890" h="8699">
                <a:moveTo>
                  <a:pt x="0" y="812"/>
                </a:moveTo>
                <a:lnTo>
                  <a:pt x="12890" y="8699"/>
                </a:lnTo>
                <a:lnTo>
                  <a:pt x="1219" y="0"/>
                </a:lnTo>
                <a:lnTo>
                  <a:pt x="0" y="812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6632" y="4519455"/>
            <a:ext cx="10744" cy="8521"/>
          </a:xfrm>
          <a:custGeom>
            <a:avLst/>
            <a:gdLst>
              <a:gd name="connsiteX0" fmla="*/ 0 w 10744"/>
              <a:gd name="connsiteY0" fmla="*/ 7403 h 8521"/>
              <a:gd name="connsiteX1" fmla="*/ 2349 w 10744"/>
              <a:gd name="connsiteY1" fmla="*/ 8521 h 8521"/>
              <a:gd name="connsiteX2" fmla="*/ 10744 w 10744"/>
              <a:gd name="connsiteY2" fmla="*/ 0 h 8521"/>
              <a:gd name="connsiteX3" fmla="*/ 0 w 10744"/>
              <a:gd name="connsiteY3" fmla="*/ 7403 h 852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744" h="8521">
                <a:moveTo>
                  <a:pt x="0" y="7403"/>
                </a:moveTo>
                <a:lnTo>
                  <a:pt x="2349" y="8521"/>
                </a:lnTo>
                <a:lnTo>
                  <a:pt x="10744" y="0"/>
                </a:lnTo>
                <a:lnTo>
                  <a:pt x="0" y="7403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56402" y="4534626"/>
            <a:ext cx="45262" cy="79489"/>
          </a:xfrm>
          <a:custGeom>
            <a:avLst/>
            <a:gdLst>
              <a:gd name="connsiteX0" fmla="*/ 0 w 45262"/>
              <a:gd name="connsiteY0" fmla="*/ 419 h 79489"/>
              <a:gd name="connsiteX1" fmla="*/ 45262 w 45262"/>
              <a:gd name="connsiteY1" fmla="*/ 79489 h 79489"/>
              <a:gd name="connsiteX2" fmla="*/ 876 w 45262"/>
              <a:gd name="connsiteY2" fmla="*/ 0 h 79489"/>
              <a:gd name="connsiteX3" fmla="*/ 0 w 45262"/>
              <a:gd name="connsiteY3" fmla="*/ 419 h 7948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262" h="79489">
                <a:moveTo>
                  <a:pt x="0" y="419"/>
                </a:moveTo>
                <a:cubicBezTo>
                  <a:pt x="0" y="419"/>
                  <a:pt x="20409" y="54051"/>
                  <a:pt x="45262" y="79489"/>
                </a:cubicBezTo>
                <a:cubicBezTo>
                  <a:pt x="45262" y="79489"/>
                  <a:pt x="16979" y="42850"/>
                  <a:pt x="876" y="0"/>
                </a:cubicBezTo>
                <a:lnTo>
                  <a:pt x="0" y="419"/>
                </a:ln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56403" y="4526356"/>
            <a:ext cx="12890" cy="8686"/>
          </a:xfrm>
          <a:custGeom>
            <a:avLst/>
            <a:gdLst>
              <a:gd name="connsiteX0" fmla="*/ 0 w 12890"/>
              <a:gd name="connsiteY0" fmla="*/ 8686 h 8686"/>
              <a:gd name="connsiteX1" fmla="*/ 12890 w 12890"/>
              <a:gd name="connsiteY1" fmla="*/ 799 h 8686"/>
              <a:gd name="connsiteX2" fmla="*/ 11683 w 12890"/>
              <a:gd name="connsiteY2" fmla="*/ 0 h 8686"/>
              <a:gd name="connsiteX3" fmla="*/ 0 w 12890"/>
              <a:gd name="connsiteY3" fmla="*/ 8686 h 868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890" h="8686">
                <a:moveTo>
                  <a:pt x="0" y="8686"/>
                </a:moveTo>
                <a:lnTo>
                  <a:pt x="12890" y="799"/>
                </a:lnTo>
                <a:lnTo>
                  <a:pt x="11683" y="0"/>
                </a:lnTo>
                <a:lnTo>
                  <a:pt x="0" y="8686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59953" y="4519116"/>
            <a:ext cx="10744" cy="8509"/>
          </a:xfrm>
          <a:custGeom>
            <a:avLst/>
            <a:gdLst>
              <a:gd name="connsiteX0" fmla="*/ 8394 w 10744"/>
              <a:gd name="connsiteY0" fmla="*/ 8508 h 8509"/>
              <a:gd name="connsiteX1" fmla="*/ 10744 w 10744"/>
              <a:gd name="connsiteY1" fmla="*/ 7391 h 8509"/>
              <a:gd name="connsiteX2" fmla="*/ 0 w 10744"/>
              <a:gd name="connsiteY2" fmla="*/ 0 h 8509"/>
              <a:gd name="connsiteX3" fmla="*/ 8394 w 10744"/>
              <a:gd name="connsiteY3" fmla="*/ 8508 h 850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744" h="8509">
                <a:moveTo>
                  <a:pt x="8394" y="8508"/>
                </a:moveTo>
                <a:lnTo>
                  <a:pt x="10744" y="7391"/>
                </a:lnTo>
                <a:lnTo>
                  <a:pt x="0" y="0"/>
                </a:lnTo>
                <a:lnTo>
                  <a:pt x="8394" y="8508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93128" y="4566351"/>
            <a:ext cx="29489" cy="47549"/>
          </a:xfrm>
          <a:custGeom>
            <a:avLst/>
            <a:gdLst>
              <a:gd name="connsiteX0" fmla="*/ 0 w 29489"/>
              <a:gd name="connsiteY0" fmla="*/ 609 h 47549"/>
              <a:gd name="connsiteX1" fmla="*/ 29489 w 29489"/>
              <a:gd name="connsiteY1" fmla="*/ 0 h 47549"/>
              <a:gd name="connsiteX2" fmla="*/ 15201 w 29489"/>
              <a:gd name="connsiteY2" fmla="*/ 47548 h 47549"/>
              <a:gd name="connsiteX3" fmla="*/ 0 w 29489"/>
              <a:gd name="connsiteY3" fmla="*/ 609 h 4754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9489" h="47549">
                <a:moveTo>
                  <a:pt x="0" y="609"/>
                </a:moveTo>
                <a:cubicBezTo>
                  <a:pt x="0" y="609"/>
                  <a:pt x="9969" y="7518"/>
                  <a:pt x="29489" y="0"/>
                </a:cubicBezTo>
                <a:lnTo>
                  <a:pt x="15201" y="47548"/>
                </a:lnTo>
                <a:lnTo>
                  <a:pt x="0" y="60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21439" y="4449579"/>
            <a:ext cx="23541" cy="58179"/>
          </a:xfrm>
          <a:custGeom>
            <a:avLst/>
            <a:gdLst>
              <a:gd name="connsiteX0" fmla="*/ 13741 w 23541"/>
              <a:gd name="connsiteY0" fmla="*/ 0 h 58179"/>
              <a:gd name="connsiteX1" fmla="*/ 17652 w 23541"/>
              <a:gd name="connsiteY1" fmla="*/ 49238 h 58179"/>
              <a:gd name="connsiteX2" fmla="*/ 17449 w 23541"/>
              <a:gd name="connsiteY2" fmla="*/ 58178 h 58179"/>
              <a:gd name="connsiteX3" fmla="*/ 4229 w 23541"/>
              <a:gd name="connsiteY3" fmla="*/ 41706 h 58179"/>
              <a:gd name="connsiteX4" fmla="*/ 3009 w 23541"/>
              <a:gd name="connsiteY4" fmla="*/ 30721 h 58179"/>
              <a:gd name="connsiteX5" fmla="*/ 0 w 23541"/>
              <a:gd name="connsiteY5" fmla="*/ 25209 h 58179"/>
              <a:gd name="connsiteX6" fmla="*/ 13741 w 23541"/>
              <a:gd name="connsiteY6" fmla="*/ 0 h 5817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23541" h="58179">
                <a:moveTo>
                  <a:pt x="13741" y="0"/>
                </a:moveTo>
                <a:cubicBezTo>
                  <a:pt x="13741" y="0"/>
                  <a:pt x="38569" y="27571"/>
                  <a:pt x="17652" y="49238"/>
                </a:cubicBezTo>
                <a:cubicBezTo>
                  <a:pt x="17652" y="49238"/>
                  <a:pt x="10401" y="54661"/>
                  <a:pt x="17449" y="58178"/>
                </a:cubicBezTo>
                <a:cubicBezTo>
                  <a:pt x="17449" y="58178"/>
                  <a:pt x="-546" y="54432"/>
                  <a:pt x="4229" y="41706"/>
                </a:cubicBezTo>
                <a:cubicBezTo>
                  <a:pt x="4229" y="41706"/>
                  <a:pt x="7175" y="37274"/>
                  <a:pt x="3009" y="30721"/>
                </a:cubicBezTo>
                <a:cubicBezTo>
                  <a:pt x="3009" y="30721"/>
                  <a:pt x="-1003" y="33756"/>
                  <a:pt x="0" y="25209"/>
                </a:cubicBezTo>
                <a:cubicBezTo>
                  <a:pt x="0" y="25209"/>
                  <a:pt x="10972" y="14363"/>
                  <a:pt x="13741" y="0"/>
                </a:cubicBezTo>
              </a:path>
            </a:pathLst>
          </a:custGeom>
          <a:solidFill>
            <a:srgbClr val="40352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1401" y="4442469"/>
            <a:ext cx="5486" cy="25247"/>
          </a:xfrm>
          <a:custGeom>
            <a:avLst/>
            <a:gdLst>
              <a:gd name="connsiteX0" fmla="*/ 4089 w 5486"/>
              <a:gd name="connsiteY0" fmla="*/ 0 h 25247"/>
              <a:gd name="connsiteX1" fmla="*/ 5486 w 5486"/>
              <a:gd name="connsiteY1" fmla="*/ 13080 h 25247"/>
              <a:gd name="connsiteX2" fmla="*/ 0 w 5486"/>
              <a:gd name="connsiteY2" fmla="*/ 25247 h 25247"/>
              <a:gd name="connsiteX3" fmla="*/ 4089 w 5486"/>
              <a:gd name="connsiteY3" fmla="*/ 0 h 2524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5486" h="25247">
                <a:moveTo>
                  <a:pt x="4089" y="0"/>
                </a:moveTo>
                <a:cubicBezTo>
                  <a:pt x="4089" y="0"/>
                  <a:pt x="9652" y="1397"/>
                  <a:pt x="5486" y="13080"/>
                </a:cubicBezTo>
                <a:cubicBezTo>
                  <a:pt x="5486" y="13080"/>
                  <a:pt x="3619" y="21907"/>
                  <a:pt x="0" y="25247"/>
                </a:cubicBezTo>
                <a:lnTo>
                  <a:pt x="4089" y="0"/>
                </a:ln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3749" y="4448036"/>
            <a:ext cx="1943" cy="11684"/>
          </a:xfrm>
          <a:custGeom>
            <a:avLst/>
            <a:gdLst>
              <a:gd name="connsiteX0" fmla="*/ 1943 w 1943"/>
              <a:gd name="connsiteY0" fmla="*/ 0 h 11684"/>
              <a:gd name="connsiteX1" fmla="*/ 1384 w 1943"/>
              <a:gd name="connsiteY1" fmla="*/ 7518 h 11684"/>
              <a:gd name="connsiteX2" fmla="*/ 0 w 1943"/>
              <a:gd name="connsiteY2" fmla="*/ 11683 h 11684"/>
              <a:gd name="connsiteX3" fmla="*/ 1943 w 1943"/>
              <a:gd name="connsiteY3" fmla="*/ 0 h 116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943" h="11684">
                <a:moveTo>
                  <a:pt x="1943" y="0"/>
                </a:moveTo>
                <a:cubicBezTo>
                  <a:pt x="1943" y="0"/>
                  <a:pt x="3898" y="-838"/>
                  <a:pt x="1384" y="7518"/>
                </a:cubicBezTo>
                <a:lnTo>
                  <a:pt x="0" y="11683"/>
                </a:lnTo>
                <a:lnTo>
                  <a:pt x="1943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72285" y="4443587"/>
            <a:ext cx="4165" cy="19012"/>
          </a:xfrm>
          <a:custGeom>
            <a:avLst/>
            <a:gdLst>
              <a:gd name="connsiteX0" fmla="*/ 2324 w 4165"/>
              <a:gd name="connsiteY0" fmla="*/ 0 h 19012"/>
              <a:gd name="connsiteX1" fmla="*/ 4064 w 4165"/>
              <a:gd name="connsiteY1" fmla="*/ 4483 h 19012"/>
              <a:gd name="connsiteX2" fmla="*/ 3479 w 4165"/>
              <a:gd name="connsiteY2" fmla="*/ 13119 h 19012"/>
              <a:gd name="connsiteX3" fmla="*/ 4165 w 4165"/>
              <a:gd name="connsiteY3" fmla="*/ 19012 h 19012"/>
              <a:gd name="connsiteX4" fmla="*/ 0 w 4165"/>
              <a:gd name="connsiteY4" fmla="*/ 12014 h 19012"/>
              <a:gd name="connsiteX5" fmla="*/ 2324 w 4165"/>
              <a:gd name="connsiteY5" fmla="*/ 0 h 1901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4165" h="19012">
                <a:moveTo>
                  <a:pt x="2324" y="0"/>
                </a:moveTo>
                <a:cubicBezTo>
                  <a:pt x="2324" y="0"/>
                  <a:pt x="3479" y="2184"/>
                  <a:pt x="4064" y="4483"/>
                </a:cubicBezTo>
                <a:cubicBezTo>
                  <a:pt x="4064" y="4483"/>
                  <a:pt x="2095" y="9830"/>
                  <a:pt x="3479" y="13119"/>
                </a:cubicBezTo>
                <a:lnTo>
                  <a:pt x="4165" y="19012"/>
                </a:lnTo>
                <a:cubicBezTo>
                  <a:pt x="4165" y="19012"/>
                  <a:pt x="927" y="17919"/>
                  <a:pt x="0" y="12014"/>
                </a:cubicBezTo>
                <a:cubicBezTo>
                  <a:pt x="0" y="12014"/>
                  <a:pt x="-4394" y="-3721"/>
                  <a:pt x="2324" y="0"/>
                </a:cubicBez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74236" y="4448046"/>
            <a:ext cx="1943" cy="11696"/>
          </a:xfrm>
          <a:custGeom>
            <a:avLst/>
            <a:gdLst>
              <a:gd name="connsiteX0" fmla="*/ 0 w 1943"/>
              <a:gd name="connsiteY0" fmla="*/ 0 h 11696"/>
              <a:gd name="connsiteX1" fmla="*/ 558 w 1943"/>
              <a:gd name="connsiteY1" fmla="*/ 7505 h 11696"/>
              <a:gd name="connsiteX2" fmla="*/ 1943 w 1943"/>
              <a:gd name="connsiteY2" fmla="*/ 11696 h 11696"/>
              <a:gd name="connsiteX3" fmla="*/ 0 w 1943"/>
              <a:gd name="connsiteY3" fmla="*/ 0 h 1169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943" h="11696">
                <a:moveTo>
                  <a:pt x="0" y="0"/>
                </a:moveTo>
                <a:cubicBezTo>
                  <a:pt x="0" y="0"/>
                  <a:pt x="-1955" y="-838"/>
                  <a:pt x="558" y="7505"/>
                </a:cubicBezTo>
                <a:lnTo>
                  <a:pt x="1943" y="11696"/>
                </a:lnTo>
                <a:lnTo>
                  <a:pt x="0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30521" y="4409160"/>
            <a:ext cx="17183" cy="38023"/>
          </a:xfrm>
          <a:custGeom>
            <a:avLst/>
            <a:gdLst>
              <a:gd name="connsiteX0" fmla="*/ 0 w 17183"/>
              <a:gd name="connsiteY0" fmla="*/ 21526 h 38023"/>
              <a:gd name="connsiteX1" fmla="*/ 14020 w 17183"/>
              <a:gd name="connsiteY1" fmla="*/ 38023 h 38023"/>
              <a:gd name="connsiteX2" fmla="*/ 15531 w 17183"/>
              <a:gd name="connsiteY2" fmla="*/ 33616 h 38023"/>
              <a:gd name="connsiteX3" fmla="*/ 17183 w 17183"/>
              <a:gd name="connsiteY3" fmla="*/ 35762 h 38023"/>
              <a:gd name="connsiteX4" fmla="*/ 7734 w 17183"/>
              <a:gd name="connsiteY4" fmla="*/ 0 h 38023"/>
              <a:gd name="connsiteX5" fmla="*/ 0 w 17183"/>
              <a:gd name="connsiteY5" fmla="*/ 21526 h 380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17183" h="38023">
                <a:moveTo>
                  <a:pt x="0" y="21526"/>
                </a:moveTo>
                <a:cubicBezTo>
                  <a:pt x="0" y="21526"/>
                  <a:pt x="2565" y="33121"/>
                  <a:pt x="14020" y="38023"/>
                </a:cubicBezTo>
                <a:cubicBezTo>
                  <a:pt x="14020" y="38023"/>
                  <a:pt x="14820" y="35013"/>
                  <a:pt x="15531" y="33616"/>
                </a:cubicBezTo>
                <a:cubicBezTo>
                  <a:pt x="15531" y="33616"/>
                  <a:pt x="16789" y="34251"/>
                  <a:pt x="17183" y="35762"/>
                </a:cubicBezTo>
                <a:cubicBezTo>
                  <a:pt x="17183" y="35762"/>
                  <a:pt x="19951" y="9334"/>
                  <a:pt x="7734" y="0"/>
                </a:cubicBezTo>
                <a:cubicBezTo>
                  <a:pt x="7734" y="0"/>
                  <a:pt x="4673" y="14439"/>
                  <a:pt x="0" y="21526"/>
                </a:cubicBezTo>
              </a:path>
            </a:pathLst>
          </a:custGeom>
          <a:solidFill>
            <a:srgbClr val="40352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73378" y="4430778"/>
            <a:ext cx="56819" cy="17940"/>
          </a:xfrm>
          <a:custGeom>
            <a:avLst/>
            <a:gdLst>
              <a:gd name="connsiteX0" fmla="*/ 56819 w 56819"/>
              <a:gd name="connsiteY0" fmla="*/ 0 h 17940"/>
              <a:gd name="connsiteX1" fmla="*/ 0 w 56819"/>
              <a:gd name="connsiteY1" fmla="*/ 15430 h 17940"/>
              <a:gd name="connsiteX2" fmla="*/ 56819 w 56819"/>
              <a:gd name="connsiteY2" fmla="*/ 0 h 179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</a:cxnLst>
            <a:rect l="l" t="t" r="r" b="b"/>
            <a:pathLst>
              <a:path w="56819" h="17940">
                <a:moveTo>
                  <a:pt x="56819" y="0"/>
                </a:moveTo>
                <a:cubicBezTo>
                  <a:pt x="56819" y="0"/>
                  <a:pt x="31356" y="18453"/>
                  <a:pt x="0" y="15430"/>
                </a:cubicBezTo>
                <a:cubicBezTo>
                  <a:pt x="0" y="15430"/>
                  <a:pt x="40068" y="27266"/>
                  <a:pt x="56819" y="0"/>
                </a:cubicBezTo>
              </a:path>
            </a:pathLst>
          </a:custGeom>
          <a:solidFill>
            <a:srgbClr val="dfad8c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60560" y="2148409"/>
            <a:ext cx="14171" cy="82283"/>
          </a:xfrm>
          <a:custGeom>
            <a:avLst/>
            <a:gdLst>
              <a:gd name="connsiteX0" fmla="*/ 14171 w 14171"/>
              <a:gd name="connsiteY0" fmla="*/ 0 h 82283"/>
              <a:gd name="connsiteX1" fmla="*/ 5332 w 14171"/>
              <a:gd name="connsiteY1" fmla="*/ 81749 h 82283"/>
              <a:gd name="connsiteX2" fmla="*/ 3935 w 14171"/>
              <a:gd name="connsiteY2" fmla="*/ 82283 h 82283"/>
              <a:gd name="connsiteX3" fmla="*/ 14171 w 14171"/>
              <a:gd name="connsiteY3" fmla="*/ 0 h 8228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4171" h="82283">
                <a:moveTo>
                  <a:pt x="14171" y="0"/>
                </a:moveTo>
                <a:cubicBezTo>
                  <a:pt x="14171" y="0"/>
                  <a:pt x="-6580" y="40944"/>
                  <a:pt x="5332" y="81749"/>
                </a:cubicBezTo>
                <a:lnTo>
                  <a:pt x="3935" y="82283"/>
                </a:lnTo>
                <a:cubicBezTo>
                  <a:pt x="3935" y="82283"/>
                  <a:pt x="-9971" y="44564"/>
                  <a:pt x="14171" y="0"/>
                </a:cubicBez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41215" y="2149731"/>
            <a:ext cx="14082" cy="78384"/>
          </a:xfrm>
          <a:custGeom>
            <a:avLst/>
            <a:gdLst>
              <a:gd name="connsiteX0" fmla="*/ 0 w 14082"/>
              <a:gd name="connsiteY0" fmla="*/ 0 h 78384"/>
              <a:gd name="connsiteX1" fmla="*/ 8788 w 14082"/>
              <a:gd name="connsiteY1" fmla="*/ 78333 h 78384"/>
              <a:gd name="connsiteX2" fmla="*/ 10058 w 14082"/>
              <a:gd name="connsiteY2" fmla="*/ 78384 h 78384"/>
              <a:gd name="connsiteX3" fmla="*/ 0 w 14082"/>
              <a:gd name="connsiteY3" fmla="*/ 0 h 783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4082" h="78384">
                <a:moveTo>
                  <a:pt x="0" y="0"/>
                </a:moveTo>
                <a:cubicBezTo>
                  <a:pt x="0" y="0"/>
                  <a:pt x="20701" y="37528"/>
                  <a:pt x="8788" y="78333"/>
                </a:cubicBezTo>
                <a:lnTo>
                  <a:pt x="10058" y="78384"/>
                </a:lnTo>
                <a:cubicBezTo>
                  <a:pt x="10058" y="78384"/>
                  <a:pt x="24142" y="44564"/>
                  <a:pt x="0" y="0"/>
                </a:cubicBez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15202" y="2156827"/>
            <a:ext cx="45720" cy="79641"/>
          </a:xfrm>
          <a:custGeom>
            <a:avLst/>
            <a:gdLst>
              <a:gd name="connsiteX0" fmla="*/ 45720 w 45720"/>
              <a:gd name="connsiteY0" fmla="*/ 418 h 79641"/>
              <a:gd name="connsiteX1" fmla="*/ 0 w 45720"/>
              <a:gd name="connsiteY1" fmla="*/ 79641 h 79641"/>
              <a:gd name="connsiteX2" fmla="*/ 44843 w 45720"/>
              <a:gd name="connsiteY2" fmla="*/ 0 h 79641"/>
              <a:gd name="connsiteX3" fmla="*/ 45720 w 45720"/>
              <a:gd name="connsiteY3" fmla="*/ 418 h 7964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720" h="79641">
                <a:moveTo>
                  <a:pt x="45720" y="418"/>
                </a:moveTo>
                <a:cubicBezTo>
                  <a:pt x="45720" y="418"/>
                  <a:pt x="24866" y="54190"/>
                  <a:pt x="0" y="79641"/>
                </a:cubicBezTo>
                <a:cubicBezTo>
                  <a:pt x="0" y="79641"/>
                  <a:pt x="28752" y="42849"/>
                  <a:pt x="44843" y="0"/>
                </a:cubicBezTo>
                <a:lnTo>
                  <a:pt x="45720" y="418"/>
                </a:ln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8026" y="2148549"/>
            <a:ext cx="12890" cy="8699"/>
          </a:xfrm>
          <a:custGeom>
            <a:avLst/>
            <a:gdLst>
              <a:gd name="connsiteX0" fmla="*/ 0 w 12890"/>
              <a:gd name="connsiteY0" fmla="*/ 812 h 8699"/>
              <a:gd name="connsiteX1" fmla="*/ 12890 w 12890"/>
              <a:gd name="connsiteY1" fmla="*/ 8699 h 8699"/>
              <a:gd name="connsiteX2" fmla="*/ 1219 w 12890"/>
              <a:gd name="connsiteY2" fmla="*/ 0 h 8699"/>
              <a:gd name="connsiteX3" fmla="*/ 0 w 12890"/>
              <a:gd name="connsiteY3" fmla="*/ 812 h 86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890" h="8699">
                <a:moveTo>
                  <a:pt x="0" y="812"/>
                </a:moveTo>
                <a:lnTo>
                  <a:pt x="12890" y="8699"/>
                </a:lnTo>
                <a:lnTo>
                  <a:pt x="1219" y="0"/>
                </a:lnTo>
                <a:lnTo>
                  <a:pt x="0" y="812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6632" y="2141307"/>
            <a:ext cx="10744" cy="8508"/>
          </a:xfrm>
          <a:custGeom>
            <a:avLst/>
            <a:gdLst>
              <a:gd name="connsiteX0" fmla="*/ 0 w 10744"/>
              <a:gd name="connsiteY0" fmla="*/ 7391 h 8508"/>
              <a:gd name="connsiteX1" fmla="*/ 2349 w 10744"/>
              <a:gd name="connsiteY1" fmla="*/ 8508 h 8508"/>
              <a:gd name="connsiteX2" fmla="*/ 10744 w 10744"/>
              <a:gd name="connsiteY2" fmla="*/ 0 h 8508"/>
              <a:gd name="connsiteX3" fmla="*/ 0 w 10744"/>
              <a:gd name="connsiteY3" fmla="*/ 7391 h 850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744" h="8508">
                <a:moveTo>
                  <a:pt x="0" y="7391"/>
                </a:moveTo>
                <a:lnTo>
                  <a:pt x="2349" y="8508"/>
                </a:lnTo>
                <a:lnTo>
                  <a:pt x="10744" y="0"/>
                </a:lnTo>
                <a:lnTo>
                  <a:pt x="0" y="7391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56402" y="2156485"/>
            <a:ext cx="45262" cy="79476"/>
          </a:xfrm>
          <a:custGeom>
            <a:avLst/>
            <a:gdLst>
              <a:gd name="connsiteX0" fmla="*/ 0 w 45262"/>
              <a:gd name="connsiteY0" fmla="*/ 406 h 79476"/>
              <a:gd name="connsiteX1" fmla="*/ 45262 w 45262"/>
              <a:gd name="connsiteY1" fmla="*/ 79476 h 79476"/>
              <a:gd name="connsiteX2" fmla="*/ 876 w 45262"/>
              <a:gd name="connsiteY2" fmla="*/ 0 h 79476"/>
              <a:gd name="connsiteX3" fmla="*/ 0 w 45262"/>
              <a:gd name="connsiteY3" fmla="*/ 406 h 794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262" h="79476">
                <a:moveTo>
                  <a:pt x="0" y="406"/>
                </a:moveTo>
                <a:cubicBezTo>
                  <a:pt x="0" y="406"/>
                  <a:pt x="20409" y="54038"/>
                  <a:pt x="45262" y="79476"/>
                </a:cubicBezTo>
                <a:cubicBezTo>
                  <a:pt x="45262" y="79476"/>
                  <a:pt x="16979" y="42837"/>
                  <a:pt x="876" y="0"/>
                </a:cubicBezTo>
                <a:lnTo>
                  <a:pt x="0" y="406"/>
                </a:ln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56403" y="2148194"/>
            <a:ext cx="12890" cy="8699"/>
          </a:xfrm>
          <a:custGeom>
            <a:avLst/>
            <a:gdLst>
              <a:gd name="connsiteX0" fmla="*/ 0 w 12890"/>
              <a:gd name="connsiteY0" fmla="*/ 8699 h 8699"/>
              <a:gd name="connsiteX1" fmla="*/ 12890 w 12890"/>
              <a:gd name="connsiteY1" fmla="*/ 812 h 8699"/>
              <a:gd name="connsiteX2" fmla="*/ 11683 w 12890"/>
              <a:gd name="connsiteY2" fmla="*/ 0 h 8699"/>
              <a:gd name="connsiteX3" fmla="*/ 0 w 12890"/>
              <a:gd name="connsiteY3" fmla="*/ 8699 h 86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890" h="8699">
                <a:moveTo>
                  <a:pt x="0" y="8699"/>
                </a:moveTo>
                <a:lnTo>
                  <a:pt x="12890" y="812"/>
                </a:lnTo>
                <a:lnTo>
                  <a:pt x="11683" y="0"/>
                </a:lnTo>
                <a:lnTo>
                  <a:pt x="0" y="8699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59953" y="2140955"/>
            <a:ext cx="10744" cy="8508"/>
          </a:xfrm>
          <a:custGeom>
            <a:avLst/>
            <a:gdLst>
              <a:gd name="connsiteX0" fmla="*/ 8394 w 10744"/>
              <a:gd name="connsiteY0" fmla="*/ 8509 h 8508"/>
              <a:gd name="connsiteX1" fmla="*/ 10744 w 10744"/>
              <a:gd name="connsiteY1" fmla="*/ 7391 h 8508"/>
              <a:gd name="connsiteX2" fmla="*/ 0 w 10744"/>
              <a:gd name="connsiteY2" fmla="*/ 0 h 8508"/>
              <a:gd name="connsiteX3" fmla="*/ 8394 w 10744"/>
              <a:gd name="connsiteY3" fmla="*/ 8509 h 850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744" h="8508">
                <a:moveTo>
                  <a:pt x="8394" y="8509"/>
                </a:moveTo>
                <a:lnTo>
                  <a:pt x="10744" y="7391"/>
                </a:lnTo>
                <a:lnTo>
                  <a:pt x="0" y="0"/>
                </a:lnTo>
                <a:lnTo>
                  <a:pt x="8394" y="8509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93128" y="2188198"/>
            <a:ext cx="29489" cy="47548"/>
          </a:xfrm>
          <a:custGeom>
            <a:avLst/>
            <a:gdLst>
              <a:gd name="connsiteX0" fmla="*/ 0 w 29489"/>
              <a:gd name="connsiteY0" fmla="*/ 609 h 47548"/>
              <a:gd name="connsiteX1" fmla="*/ 29489 w 29489"/>
              <a:gd name="connsiteY1" fmla="*/ 0 h 47548"/>
              <a:gd name="connsiteX2" fmla="*/ 15201 w 29489"/>
              <a:gd name="connsiteY2" fmla="*/ 47548 h 47548"/>
              <a:gd name="connsiteX3" fmla="*/ 0 w 29489"/>
              <a:gd name="connsiteY3" fmla="*/ 609 h 4754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9489" h="47548">
                <a:moveTo>
                  <a:pt x="0" y="609"/>
                </a:moveTo>
                <a:cubicBezTo>
                  <a:pt x="0" y="609"/>
                  <a:pt x="9969" y="7518"/>
                  <a:pt x="29489" y="0"/>
                </a:cubicBezTo>
                <a:lnTo>
                  <a:pt x="15201" y="47548"/>
                </a:lnTo>
                <a:lnTo>
                  <a:pt x="0" y="60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21439" y="2071427"/>
            <a:ext cx="23541" cy="58178"/>
          </a:xfrm>
          <a:custGeom>
            <a:avLst/>
            <a:gdLst>
              <a:gd name="connsiteX0" fmla="*/ 13741 w 23541"/>
              <a:gd name="connsiteY0" fmla="*/ 0 h 58178"/>
              <a:gd name="connsiteX1" fmla="*/ 17652 w 23541"/>
              <a:gd name="connsiteY1" fmla="*/ 49237 h 58178"/>
              <a:gd name="connsiteX2" fmla="*/ 17449 w 23541"/>
              <a:gd name="connsiteY2" fmla="*/ 58178 h 58178"/>
              <a:gd name="connsiteX3" fmla="*/ 4229 w 23541"/>
              <a:gd name="connsiteY3" fmla="*/ 41706 h 58178"/>
              <a:gd name="connsiteX4" fmla="*/ 3009 w 23541"/>
              <a:gd name="connsiteY4" fmla="*/ 30721 h 58178"/>
              <a:gd name="connsiteX5" fmla="*/ 0 w 23541"/>
              <a:gd name="connsiteY5" fmla="*/ 25209 h 58178"/>
              <a:gd name="connsiteX6" fmla="*/ 13741 w 23541"/>
              <a:gd name="connsiteY6" fmla="*/ 0 h 5817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23541" h="58178">
                <a:moveTo>
                  <a:pt x="13741" y="0"/>
                </a:moveTo>
                <a:cubicBezTo>
                  <a:pt x="13741" y="0"/>
                  <a:pt x="38569" y="27571"/>
                  <a:pt x="17652" y="49237"/>
                </a:cubicBezTo>
                <a:cubicBezTo>
                  <a:pt x="17652" y="49237"/>
                  <a:pt x="10401" y="54660"/>
                  <a:pt x="17449" y="58178"/>
                </a:cubicBezTo>
                <a:cubicBezTo>
                  <a:pt x="17449" y="58178"/>
                  <a:pt x="-546" y="54432"/>
                  <a:pt x="4229" y="41706"/>
                </a:cubicBezTo>
                <a:cubicBezTo>
                  <a:pt x="4229" y="41706"/>
                  <a:pt x="7175" y="37274"/>
                  <a:pt x="3009" y="30721"/>
                </a:cubicBezTo>
                <a:cubicBezTo>
                  <a:pt x="3009" y="30721"/>
                  <a:pt x="-1003" y="33756"/>
                  <a:pt x="0" y="25209"/>
                </a:cubicBezTo>
                <a:cubicBezTo>
                  <a:pt x="0" y="25209"/>
                  <a:pt x="10972" y="14363"/>
                  <a:pt x="13741" y="0"/>
                </a:cubicBezTo>
              </a:path>
            </a:pathLst>
          </a:custGeom>
          <a:solidFill>
            <a:srgbClr val="40352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1401" y="2064315"/>
            <a:ext cx="5486" cy="25247"/>
          </a:xfrm>
          <a:custGeom>
            <a:avLst/>
            <a:gdLst>
              <a:gd name="connsiteX0" fmla="*/ 4089 w 5486"/>
              <a:gd name="connsiteY0" fmla="*/ 0 h 25247"/>
              <a:gd name="connsiteX1" fmla="*/ 5486 w 5486"/>
              <a:gd name="connsiteY1" fmla="*/ 13080 h 25247"/>
              <a:gd name="connsiteX2" fmla="*/ 0 w 5486"/>
              <a:gd name="connsiteY2" fmla="*/ 25247 h 25247"/>
              <a:gd name="connsiteX3" fmla="*/ 4089 w 5486"/>
              <a:gd name="connsiteY3" fmla="*/ 0 h 2524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5486" h="25247">
                <a:moveTo>
                  <a:pt x="4089" y="0"/>
                </a:moveTo>
                <a:cubicBezTo>
                  <a:pt x="4089" y="0"/>
                  <a:pt x="9652" y="1397"/>
                  <a:pt x="5486" y="13080"/>
                </a:cubicBezTo>
                <a:cubicBezTo>
                  <a:pt x="5486" y="13080"/>
                  <a:pt x="3619" y="21907"/>
                  <a:pt x="0" y="25247"/>
                </a:cubicBezTo>
                <a:lnTo>
                  <a:pt x="4089" y="0"/>
                </a:ln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3749" y="2069882"/>
            <a:ext cx="1943" cy="11684"/>
          </a:xfrm>
          <a:custGeom>
            <a:avLst/>
            <a:gdLst>
              <a:gd name="connsiteX0" fmla="*/ 1943 w 1943"/>
              <a:gd name="connsiteY0" fmla="*/ 0 h 11684"/>
              <a:gd name="connsiteX1" fmla="*/ 1384 w 1943"/>
              <a:gd name="connsiteY1" fmla="*/ 7518 h 11684"/>
              <a:gd name="connsiteX2" fmla="*/ 0 w 1943"/>
              <a:gd name="connsiteY2" fmla="*/ 11683 h 11684"/>
              <a:gd name="connsiteX3" fmla="*/ 1943 w 1943"/>
              <a:gd name="connsiteY3" fmla="*/ 0 h 116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943" h="11684">
                <a:moveTo>
                  <a:pt x="1943" y="0"/>
                </a:moveTo>
                <a:cubicBezTo>
                  <a:pt x="1943" y="0"/>
                  <a:pt x="3898" y="-838"/>
                  <a:pt x="1384" y="7518"/>
                </a:cubicBezTo>
                <a:lnTo>
                  <a:pt x="0" y="11683"/>
                </a:lnTo>
                <a:lnTo>
                  <a:pt x="1943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72285" y="2065435"/>
            <a:ext cx="4165" cy="19011"/>
          </a:xfrm>
          <a:custGeom>
            <a:avLst/>
            <a:gdLst>
              <a:gd name="connsiteX0" fmla="*/ 2324 w 4165"/>
              <a:gd name="connsiteY0" fmla="*/ 0 h 19011"/>
              <a:gd name="connsiteX1" fmla="*/ 4064 w 4165"/>
              <a:gd name="connsiteY1" fmla="*/ 4483 h 19011"/>
              <a:gd name="connsiteX2" fmla="*/ 3479 w 4165"/>
              <a:gd name="connsiteY2" fmla="*/ 13118 h 19011"/>
              <a:gd name="connsiteX3" fmla="*/ 4165 w 4165"/>
              <a:gd name="connsiteY3" fmla="*/ 19011 h 19011"/>
              <a:gd name="connsiteX4" fmla="*/ 0 w 4165"/>
              <a:gd name="connsiteY4" fmla="*/ 12014 h 19011"/>
              <a:gd name="connsiteX5" fmla="*/ 2324 w 4165"/>
              <a:gd name="connsiteY5" fmla="*/ 0 h 1901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4165" h="19011">
                <a:moveTo>
                  <a:pt x="2324" y="0"/>
                </a:moveTo>
                <a:cubicBezTo>
                  <a:pt x="2324" y="0"/>
                  <a:pt x="3479" y="2184"/>
                  <a:pt x="4064" y="4483"/>
                </a:cubicBezTo>
                <a:cubicBezTo>
                  <a:pt x="4064" y="4483"/>
                  <a:pt x="2095" y="9829"/>
                  <a:pt x="3479" y="13118"/>
                </a:cubicBezTo>
                <a:lnTo>
                  <a:pt x="4165" y="19011"/>
                </a:lnTo>
                <a:cubicBezTo>
                  <a:pt x="4165" y="19011"/>
                  <a:pt x="927" y="17919"/>
                  <a:pt x="0" y="12014"/>
                </a:cubicBezTo>
                <a:cubicBezTo>
                  <a:pt x="0" y="12014"/>
                  <a:pt x="-4394" y="-3721"/>
                  <a:pt x="2324" y="0"/>
                </a:cubicBez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74236" y="2069893"/>
            <a:ext cx="1943" cy="11696"/>
          </a:xfrm>
          <a:custGeom>
            <a:avLst/>
            <a:gdLst>
              <a:gd name="connsiteX0" fmla="*/ 0 w 1943"/>
              <a:gd name="connsiteY0" fmla="*/ 0 h 11696"/>
              <a:gd name="connsiteX1" fmla="*/ 558 w 1943"/>
              <a:gd name="connsiteY1" fmla="*/ 7505 h 11696"/>
              <a:gd name="connsiteX2" fmla="*/ 1943 w 1943"/>
              <a:gd name="connsiteY2" fmla="*/ 11696 h 11696"/>
              <a:gd name="connsiteX3" fmla="*/ 0 w 1943"/>
              <a:gd name="connsiteY3" fmla="*/ 0 h 1169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943" h="11696">
                <a:moveTo>
                  <a:pt x="0" y="0"/>
                </a:moveTo>
                <a:cubicBezTo>
                  <a:pt x="0" y="0"/>
                  <a:pt x="-1955" y="-838"/>
                  <a:pt x="558" y="7505"/>
                </a:cubicBezTo>
                <a:lnTo>
                  <a:pt x="1943" y="11696"/>
                </a:lnTo>
                <a:lnTo>
                  <a:pt x="0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30521" y="2031008"/>
            <a:ext cx="17183" cy="38023"/>
          </a:xfrm>
          <a:custGeom>
            <a:avLst/>
            <a:gdLst>
              <a:gd name="connsiteX0" fmla="*/ 0 w 17183"/>
              <a:gd name="connsiteY0" fmla="*/ 21526 h 38023"/>
              <a:gd name="connsiteX1" fmla="*/ 14020 w 17183"/>
              <a:gd name="connsiteY1" fmla="*/ 38023 h 38023"/>
              <a:gd name="connsiteX2" fmla="*/ 15531 w 17183"/>
              <a:gd name="connsiteY2" fmla="*/ 33616 h 38023"/>
              <a:gd name="connsiteX3" fmla="*/ 17183 w 17183"/>
              <a:gd name="connsiteY3" fmla="*/ 35763 h 38023"/>
              <a:gd name="connsiteX4" fmla="*/ 7734 w 17183"/>
              <a:gd name="connsiteY4" fmla="*/ 0 h 38023"/>
              <a:gd name="connsiteX5" fmla="*/ 0 w 17183"/>
              <a:gd name="connsiteY5" fmla="*/ 21526 h 380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17183" h="38023">
                <a:moveTo>
                  <a:pt x="0" y="21526"/>
                </a:moveTo>
                <a:cubicBezTo>
                  <a:pt x="0" y="21526"/>
                  <a:pt x="2565" y="33121"/>
                  <a:pt x="14020" y="38023"/>
                </a:cubicBezTo>
                <a:cubicBezTo>
                  <a:pt x="14020" y="38023"/>
                  <a:pt x="14820" y="35013"/>
                  <a:pt x="15531" y="33616"/>
                </a:cubicBezTo>
                <a:cubicBezTo>
                  <a:pt x="15531" y="33616"/>
                  <a:pt x="16789" y="34251"/>
                  <a:pt x="17183" y="35763"/>
                </a:cubicBezTo>
                <a:cubicBezTo>
                  <a:pt x="17183" y="35763"/>
                  <a:pt x="19951" y="9334"/>
                  <a:pt x="7734" y="0"/>
                </a:cubicBezTo>
                <a:cubicBezTo>
                  <a:pt x="7734" y="0"/>
                  <a:pt x="4673" y="14439"/>
                  <a:pt x="0" y="21526"/>
                </a:cubicBezTo>
              </a:path>
            </a:pathLst>
          </a:custGeom>
          <a:solidFill>
            <a:srgbClr val="40352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73378" y="2052624"/>
            <a:ext cx="56819" cy="17940"/>
          </a:xfrm>
          <a:custGeom>
            <a:avLst/>
            <a:gdLst>
              <a:gd name="connsiteX0" fmla="*/ 56819 w 56819"/>
              <a:gd name="connsiteY0" fmla="*/ 0 h 17940"/>
              <a:gd name="connsiteX1" fmla="*/ 0 w 56819"/>
              <a:gd name="connsiteY1" fmla="*/ 15430 h 17940"/>
              <a:gd name="connsiteX2" fmla="*/ 56819 w 56819"/>
              <a:gd name="connsiteY2" fmla="*/ 0 h 179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</a:cxnLst>
            <a:rect l="l" t="t" r="r" b="b"/>
            <a:pathLst>
              <a:path w="56819" h="17940">
                <a:moveTo>
                  <a:pt x="56819" y="0"/>
                </a:moveTo>
                <a:cubicBezTo>
                  <a:pt x="56819" y="0"/>
                  <a:pt x="31356" y="18453"/>
                  <a:pt x="0" y="15430"/>
                </a:cubicBezTo>
                <a:cubicBezTo>
                  <a:pt x="0" y="15430"/>
                  <a:pt x="40068" y="27266"/>
                  <a:pt x="56819" y="0"/>
                </a:cubicBezTo>
              </a:path>
            </a:pathLst>
          </a:custGeom>
          <a:solidFill>
            <a:srgbClr val="dfad8c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60560" y="3936019"/>
            <a:ext cx="14171" cy="82283"/>
          </a:xfrm>
          <a:custGeom>
            <a:avLst/>
            <a:gdLst>
              <a:gd name="connsiteX0" fmla="*/ 14171 w 14171"/>
              <a:gd name="connsiteY0" fmla="*/ 0 h 82283"/>
              <a:gd name="connsiteX1" fmla="*/ 5332 w 14171"/>
              <a:gd name="connsiteY1" fmla="*/ 81750 h 82283"/>
              <a:gd name="connsiteX2" fmla="*/ 3935 w 14171"/>
              <a:gd name="connsiteY2" fmla="*/ 82283 h 82283"/>
              <a:gd name="connsiteX3" fmla="*/ 14171 w 14171"/>
              <a:gd name="connsiteY3" fmla="*/ 0 h 8228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4171" h="82283">
                <a:moveTo>
                  <a:pt x="14171" y="0"/>
                </a:moveTo>
                <a:cubicBezTo>
                  <a:pt x="14171" y="0"/>
                  <a:pt x="-6580" y="40944"/>
                  <a:pt x="5332" y="81750"/>
                </a:cubicBezTo>
                <a:lnTo>
                  <a:pt x="3935" y="82283"/>
                </a:lnTo>
                <a:cubicBezTo>
                  <a:pt x="3935" y="82283"/>
                  <a:pt x="-9971" y="44564"/>
                  <a:pt x="14171" y="0"/>
                </a:cubicBez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41215" y="3937341"/>
            <a:ext cx="14082" cy="78384"/>
          </a:xfrm>
          <a:custGeom>
            <a:avLst/>
            <a:gdLst>
              <a:gd name="connsiteX0" fmla="*/ 0 w 14082"/>
              <a:gd name="connsiteY0" fmla="*/ 0 h 78384"/>
              <a:gd name="connsiteX1" fmla="*/ 8788 w 14082"/>
              <a:gd name="connsiteY1" fmla="*/ 78333 h 78384"/>
              <a:gd name="connsiteX2" fmla="*/ 10058 w 14082"/>
              <a:gd name="connsiteY2" fmla="*/ 78384 h 78384"/>
              <a:gd name="connsiteX3" fmla="*/ 0 w 14082"/>
              <a:gd name="connsiteY3" fmla="*/ 0 h 783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4082" h="78384">
                <a:moveTo>
                  <a:pt x="0" y="0"/>
                </a:moveTo>
                <a:cubicBezTo>
                  <a:pt x="0" y="0"/>
                  <a:pt x="20701" y="37528"/>
                  <a:pt x="8788" y="78333"/>
                </a:cubicBezTo>
                <a:lnTo>
                  <a:pt x="10058" y="78384"/>
                </a:lnTo>
                <a:cubicBezTo>
                  <a:pt x="10058" y="78384"/>
                  <a:pt x="24142" y="44564"/>
                  <a:pt x="0" y="0"/>
                </a:cubicBez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15202" y="3944437"/>
            <a:ext cx="45720" cy="79641"/>
          </a:xfrm>
          <a:custGeom>
            <a:avLst/>
            <a:gdLst>
              <a:gd name="connsiteX0" fmla="*/ 45720 w 45720"/>
              <a:gd name="connsiteY0" fmla="*/ 418 h 79641"/>
              <a:gd name="connsiteX1" fmla="*/ 0 w 45720"/>
              <a:gd name="connsiteY1" fmla="*/ 79641 h 79641"/>
              <a:gd name="connsiteX2" fmla="*/ 44843 w 45720"/>
              <a:gd name="connsiteY2" fmla="*/ 0 h 79641"/>
              <a:gd name="connsiteX3" fmla="*/ 45720 w 45720"/>
              <a:gd name="connsiteY3" fmla="*/ 418 h 7964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720" h="79641">
                <a:moveTo>
                  <a:pt x="45720" y="418"/>
                </a:moveTo>
                <a:cubicBezTo>
                  <a:pt x="45720" y="418"/>
                  <a:pt x="24866" y="54190"/>
                  <a:pt x="0" y="79641"/>
                </a:cubicBezTo>
                <a:cubicBezTo>
                  <a:pt x="0" y="79641"/>
                  <a:pt x="28752" y="42849"/>
                  <a:pt x="44843" y="0"/>
                </a:cubicBezTo>
                <a:lnTo>
                  <a:pt x="45720" y="418"/>
                </a:ln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8026" y="3936155"/>
            <a:ext cx="12890" cy="8699"/>
          </a:xfrm>
          <a:custGeom>
            <a:avLst/>
            <a:gdLst>
              <a:gd name="connsiteX0" fmla="*/ 0 w 12890"/>
              <a:gd name="connsiteY0" fmla="*/ 812 h 8699"/>
              <a:gd name="connsiteX1" fmla="*/ 12890 w 12890"/>
              <a:gd name="connsiteY1" fmla="*/ 8699 h 8699"/>
              <a:gd name="connsiteX2" fmla="*/ 1219 w 12890"/>
              <a:gd name="connsiteY2" fmla="*/ 0 h 8699"/>
              <a:gd name="connsiteX3" fmla="*/ 0 w 12890"/>
              <a:gd name="connsiteY3" fmla="*/ 812 h 86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890" h="8699">
                <a:moveTo>
                  <a:pt x="0" y="812"/>
                </a:moveTo>
                <a:lnTo>
                  <a:pt x="12890" y="8699"/>
                </a:lnTo>
                <a:lnTo>
                  <a:pt x="1219" y="0"/>
                </a:lnTo>
                <a:lnTo>
                  <a:pt x="0" y="812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6632" y="3928912"/>
            <a:ext cx="10744" cy="8521"/>
          </a:xfrm>
          <a:custGeom>
            <a:avLst/>
            <a:gdLst>
              <a:gd name="connsiteX0" fmla="*/ 0 w 10744"/>
              <a:gd name="connsiteY0" fmla="*/ 7404 h 8521"/>
              <a:gd name="connsiteX1" fmla="*/ 2349 w 10744"/>
              <a:gd name="connsiteY1" fmla="*/ 8521 h 8521"/>
              <a:gd name="connsiteX2" fmla="*/ 10744 w 10744"/>
              <a:gd name="connsiteY2" fmla="*/ 0 h 8521"/>
              <a:gd name="connsiteX3" fmla="*/ 0 w 10744"/>
              <a:gd name="connsiteY3" fmla="*/ 7404 h 852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744" h="8521">
                <a:moveTo>
                  <a:pt x="0" y="7404"/>
                </a:moveTo>
                <a:lnTo>
                  <a:pt x="2349" y="8521"/>
                </a:lnTo>
                <a:lnTo>
                  <a:pt x="10744" y="0"/>
                </a:lnTo>
                <a:lnTo>
                  <a:pt x="0" y="7404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56402" y="3944083"/>
            <a:ext cx="45262" cy="79489"/>
          </a:xfrm>
          <a:custGeom>
            <a:avLst/>
            <a:gdLst>
              <a:gd name="connsiteX0" fmla="*/ 0 w 45262"/>
              <a:gd name="connsiteY0" fmla="*/ 418 h 79489"/>
              <a:gd name="connsiteX1" fmla="*/ 45262 w 45262"/>
              <a:gd name="connsiteY1" fmla="*/ 79489 h 79489"/>
              <a:gd name="connsiteX2" fmla="*/ 876 w 45262"/>
              <a:gd name="connsiteY2" fmla="*/ 0 h 79489"/>
              <a:gd name="connsiteX3" fmla="*/ 0 w 45262"/>
              <a:gd name="connsiteY3" fmla="*/ 418 h 7948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262" h="79489">
                <a:moveTo>
                  <a:pt x="0" y="418"/>
                </a:moveTo>
                <a:cubicBezTo>
                  <a:pt x="0" y="418"/>
                  <a:pt x="20409" y="54050"/>
                  <a:pt x="45262" y="79489"/>
                </a:cubicBezTo>
                <a:cubicBezTo>
                  <a:pt x="45262" y="79489"/>
                  <a:pt x="16979" y="42849"/>
                  <a:pt x="876" y="0"/>
                </a:cubicBezTo>
                <a:lnTo>
                  <a:pt x="0" y="418"/>
                </a:ln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56403" y="3935813"/>
            <a:ext cx="12890" cy="8687"/>
          </a:xfrm>
          <a:custGeom>
            <a:avLst/>
            <a:gdLst>
              <a:gd name="connsiteX0" fmla="*/ 0 w 12890"/>
              <a:gd name="connsiteY0" fmla="*/ 8687 h 8687"/>
              <a:gd name="connsiteX1" fmla="*/ 12890 w 12890"/>
              <a:gd name="connsiteY1" fmla="*/ 800 h 8687"/>
              <a:gd name="connsiteX2" fmla="*/ 11683 w 12890"/>
              <a:gd name="connsiteY2" fmla="*/ 0 h 8687"/>
              <a:gd name="connsiteX3" fmla="*/ 0 w 12890"/>
              <a:gd name="connsiteY3" fmla="*/ 8687 h 868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890" h="8687">
                <a:moveTo>
                  <a:pt x="0" y="8687"/>
                </a:moveTo>
                <a:lnTo>
                  <a:pt x="12890" y="800"/>
                </a:lnTo>
                <a:lnTo>
                  <a:pt x="11683" y="0"/>
                </a:lnTo>
                <a:lnTo>
                  <a:pt x="0" y="8687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59953" y="3928561"/>
            <a:ext cx="10744" cy="8521"/>
          </a:xfrm>
          <a:custGeom>
            <a:avLst/>
            <a:gdLst>
              <a:gd name="connsiteX0" fmla="*/ 8394 w 10744"/>
              <a:gd name="connsiteY0" fmla="*/ 8521 h 8521"/>
              <a:gd name="connsiteX1" fmla="*/ 10744 w 10744"/>
              <a:gd name="connsiteY1" fmla="*/ 7403 h 8521"/>
              <a:gd name="connsiteX2" fmla="*/ 0 w 10744"/>
              <a:gd name="connsiteY2" fmla="*/ 0 h 8521"/>
              <a:gd name="connsiteX3" fmla="*/ 8394 w 10744"/>
              <a:gd name="connsiteY3" fmla="*/ 8521 h 852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744" h="8521">
                <a:moveTo>
                  <a:pt x="8394" y="8521"/>
                </a:moveTo>
                <a:lnTo>
                  <a:pt x="10744" y="7403"/>
                </a:lnTo>
                <a:lnTo>
                  <a:pt x="0" y="0"/>
                </a:lnTo>
                <a:lnTo>
                  <a:pt x="8394" y="8521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93128" y="3975808"/>
            <a:ext cx="29489" cy="47549"/>
          </a:xfrm>
          <a:custGeom>
            <a:avLst/>
            <a:gdLst>
              <a:gd name="connsiteX0" fmla="*/ 0 w 29489"/>
              <a:gd name="connsiteY0" fmla="*/ 609 h 47549"/>
              <a:gd name="connsiteX1" fmla="*/ 29489 w 29489"/>
              <a:gd name="connsiteY1" fmla="*/ 0 h 47549"/>
              <a:gd name="connsiteX2" fmla="*/ 15201 w 29489"/>
              <a:gd name="connsiteY2" fmla="*/ 47549 h 47549"/>
              <a:gd name="connsiteX3" fmla="*/ 0 w 29489"/>
              <a:gd name="connsiteY3" fmla="*/ 609 h 4754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9489" h="47549">
                <a:moveTo>
                  <a:pt x="0" y="609"/>
                </a:moveTo>
                <a:cubicBezTo>
                  <a:pt x="0" y="609"/>
                  <a:pt x="9969" y="7518"/>
                  <a:pt x="29489" y="0"/>
                </a:cubicBezTo>
                <a:lnTo>
                  <a:pt x="15201" y="47549"/>
                </a:lnTo>
                <a:lnTo>
                  <a:pt x="0" y="60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21439" y="3859037"/>
            <a:ext cx="23541" cy="58178"/>
          </a:xfrm>
          <a:custGeom>
            <a:avLst/>
            <a:gdLst>
              <a:gd name="connsiteX0" fmla="*/ 13741 w 23541"/>
              <a:gd name="connsiteY0" fmla="*/ 0 h 58178"/>
              <a:gd name="connsiteX1" fmla="*/ 17652 w 23541"/>
              <a:gd name="connsiteY1" fmla="*/ 49237 h 58178"/>
              <a:gd name="connsiteX2" fmla="*/ 17449 w 23541"/>
              <a:gd name="connsiteY2" fmla="*/ 58178 h 58178"/>
              <a:gd name="connsiteX3" fmla="*/ 4229 w 23541"/>
              <a:gd name="connsiteY3" fmla="*/ 41706 h 58178"/>
              <a:gd name="connsiteX4" fmla="*/ 3009 w 23541"/>
              <a:gd name="connsiteY4" fmla="*/ 30721 h 58178"/>
              <a:gd name="connsiteX5" fmla="*/ 0 w 23541"/>
              <a:gd name="connsiteY5" fmla="*/ 25209 h 58178"/>
              <a:gd name="connsiteX6" fmla="*/ 13741 w 23541"/>
              <a:gd name="connsiteY6" fmla="*/ 0 h 5817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23541" h="58178">
                <a:moveTo>
                  <a:pt x="13741" y="0"/>
                </a:moveTo>
                <a:cubicBezTo>
                  <a:pt x="13741" y="0"/>
                  <a:pt x="38569" y="27571"/>
                  <a:pt x="17652" y="49237"/>
                </a:cubicBezTo>
                <a:cubicBezTo>
                  <a:pt x="17652" y="49237"/>
                  <a:pt x="10401" y="54660"/>
                  <a:pt x="17449" y="58178"/>
                </a:cubicBezTo>
                <a:cubicBezTo>
                  <a:pt x="17449" y="58178"/>
                  <a:pt x="-546" y="54431"/>
                  <a:pt x="4229" y="41706"/>
                </a:cubicBezTo>
                <a:cubicBezTo>
                  <a:pt x="4229" y="41706"/>
                  <a:pt x="7175" y="37274"/>
                  <a:pt x="3009" y="30721"/>
                </a:cubicBezTo>
                <a:cubicBezTo>
                  <a:pt x="3009" y="30721"/>
                  <a:pt x="-1003" y="33756"/>
                  <a:pt x="0" y="25209"/>
                </a:cubicBezTo>
                <a:cubicBezTo>
                  <a:pt x="0" y="25209"/>
                  <a:pt x="10972" y="14363"/>
                  <a:pt x="13741" y="0"/>
                </a:cubicBezTo>
              </a:path>
            </a:pathLst>
          </a:custGeom>
          <a:solidFill>
            <a:srgbClr val="40352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1401" y="3851925"/>
            <a:ext cx="5486" cy="25247"/>
          </a:xfrm>
          <a:custGeom>
            <a:avLst/>
            <a:gdLst>
              <a:gd name="connsiteX0" fmla="*/ 4089 w 5486"/>
              <a:gd name="connsiteY0" fmla="*/ 0 h 25247"/>
              <a:gd name="connsiteX1" fmla="*/ 5486 w 5486"/>
              <a:gd name="connsiteY1" fmla="*/ 13080 h 25247"/>
              <a:gd name="connsiteX2" fmla="*/ 0 w 5486"/>
              <a:gd name="connsiteY2" fmla="*/ 25247 h 25247"/>
              <a:gd name="connsiteX3" fmla="*/ 4089 w 5486"/>
              <a:gd name="connsiteY3" fmla="*/ 0 h 2524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5486" h="25247">
                <a:moveTo>
                  <a:pt x="4089" y="0"/>
                </a:moveTo>
                <a:cubicBezTo>
                  <a:pt x="4089" y="0"/>
                  <a:pt x="9652" y="1396"/>
                  <a:pt x="5486" y="13080"/>
                </a:cubicBezTo>
                <a:cubicBezTo>
                  <a:pt x="5486" y="13080"/>
                  <a:pt x="3619" y="21907"/>
                  <a:pt x="0" y="25247"/>
                </a:cubicBezTo>
                <a:lnTo>
                  <a:pt x="4089" y="0"/>
                </a:ln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3749" y="3857494"/>
            <a:ext cx="1943" cy="11684"/>
          </a:xfrm>
          <a:custGeom>
            <a:avLst/>
            <a:gdLst>
              <a:gd name="connsiteX0" fmla="*/ 1943 w 1943"/>
              <a:gd name="connsiteY0" fmla="*/ 0 h 11684"/>
              <a:gd name="connsiteX1" fmla="*/ 1384 w 1943"/>
              <a:gd name="connsiteY1" fmla="*/ 7518 h 11684"/>
              <a:gd name="connsiteX2" fmla="*/ 0 w 1943"/>
              <a:gd name="connsiteY2" fmla="*/ 11684 h 11684"/>
              <a:gd name="connsiteX3" fmla="*/ 1943 w 1943"/>
              <a:gd name="connsiteY3" fmla="*/ 0 h 116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943" h="11684">
                <a:moveTo>
                  <a:pt x="1943" y="0"/>
                </a:moveTo>
                <a:cubicBezTo>
                  <a:pt x="1943" y="0"/>
                  <a:pt x="3898" y="-837"/>
                  <a:pt x="1384" y="7518"/>
                </a:cubicBezTo>
                <a:lnTo>
                  <a:pt x="0" y="11684"/>
                </a:lnTo>
                <a:lnTo>
                  <a:pt x="1943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72285" y="3853045"/>
            <a:ext cx="4165" cy="19011"/>
          </a:xfrm>
          <a:custGeom>
            <a:avLst/>
            <a:gdLst>
              <a:gd name="connsiteX0" fmla="*/ 2324 w 4165"/>
              <a:gd name="connsiteY0" fmla="*/ 0 h 19011"/>
              <a:gd name="connsiteX1" fmla="*/ 4064 w 4165"/>
              <a:gd name="connsiteY1" fmla="*/ 4483 h 19011"/>
              <a:gd name="connsiteX2" fmla="*/ 3479 w 4165"/>
              <a:gd name="connsiteY2" fmla="*/ 13118 h 19011"/>
              <a:gd name="connsiteX3" fmla="*/ 4165 w 4165"/>
              <a:gd name="connsiteY3" fmla="*/ 19012 h 19011"/>
              <a:gd name="connsiteX4" fmla="*/ 0 w 4165"/>
              <a:gd name="connsiteY4" fmla="*/ 12013 h 19011"/>
              <a:gd name="connsiteX5" fmla="*/ 2324 w 4165"/>
              <a:gd name="connsiteY5" fmla="*/ 0 h 1901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4165" h="19011">
                <a:moveTo>
                  <a:pt x="2324" y="0"/>
                </a:moveTo>
                <a:cubicBezTo>
                  <a:pt x="2324" y="0"/>
                  <a:pt x="3479" y="2184"/>
                  <a:pt x="4064" y="4483"/>
                </a:cubicBezTo>
                <a:cubicBezTo>
                  <a:pt x="4064" y="4483"/>
                  <a:pt x="2095" y="9829"/>
                  <a:pt x="3479" y="13118"/>
                </a:cubicBezTo>
                <a:lnTo>
                  <a:pt x="4165" y="19012"/>
                </a:lnTo>
                <a:cubicBezTo>
                  <a:pt x="4165" y="19012"/>
                  <a:pt x="927" y="17919"/>
                  <a:pt x="0" y="12013"/>
                </a:cubicBezTo>
                <a:cubicBezTo>
                  <a:pt x="0" y="12013"/>
                  <a:pt x="-4394" y="-3721"/>
                  <a:pt x="2324" y="0"/>
                </a:cubicBez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74236" y="3857503"/>
            <a:ext cx="1943" cy="11696"/>
          </a:xfrm>
          <a:custGeom>
            <a:avLst/>
            <a:gdLst>
              <a:gd name="connsiteX0" fmla="*/ 0 w 1943"/>
              <a:gd name="connsiteY0" fmla="*/ 0 h 11696"/>
              <a:gd name="connsiteX1" fmla="*/ 558 w 1943"/>
              <a:gd name="connsiteY1" fmla="*/ 7505 h 11696"/>
              <a:gd name="connsiteX2" fmla="*/ 1943 w 1943"/>
              <a:gd name="connsiteY2" fmla="*/ 11696 h 11696"/>
              <a:gd name="connsiteX3" fmla="*/ 0 w 1943"/>
              <a:gd name="connsiteY3" fmla="*/ 0 h 1169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943" h="11696">
                <a:moveTo>
                  <a:pt x="0" y="0"/>
                </a:moveTo>
                <a:cubicBezTo>
                  <a:pt x="0" y="0"/>
                  <a:pt x="-1955" y="-837"/>
                  <a:pt x="558" y="7505"/>
                </a:cubicBezTo>
                <a:lnTo>
                  <a:pt x="1943" y="11696"/>
                </a:lnTo>
                <a:lnTo>
                  <a:pt x="0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30521" y="3818617"/>
            <a:ext cx="17183" cy="38024"/>
          </a:xfrm>
          <a:custGeom>
            <a:avLst/>
            <a:gdLst>
              <a:gd name="connsiteX0" fmla="*/ 0 w 17183"/>
              <a:gd name="connsiteY0" fmla="*/ 21526 h 38024"/>
              <a:gd name="connsiteX1" fmla="*/ 14020 w 17183"/>
              <a:gd name="connsiteY1" fmla="*/ 38023 h 38024"/>
              <a:gd name="connsiteX2" fmla="*/ 15531 w 17183"/>
              <a:gd name="connsiteY2" fmla="*/ 33616 h 38024"/>
              <a:gd name="connsiteX3" fmla="*/ 17183 w 17183"/>
              <a:gd name="connsiteY3" fmla="*/ 35763 h 38024"/>
              <a:gd name="connsiteX4" fmla="*/ 7734 w 17183"/>
              <a:gd name="connsiteY4" fmla="*/ 0 h 38024"/>
              <a:gd name="connsiteX5" fmla="*/ 0 w 17183"/>
              <a:gd name="connsiteY5" fmla="*/ 21526 h 3802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17183" h="38024">
                <a:moveTo>
                  <a:pt x="0" y="21526"/>
                </a:moveTo>
                <a:cubicBezTo>
                  <a:pt x="0" y="21526"/>
                  <a:pt x="2565" y="33121"/>
                  <a:pt x="14020" y="38023"/>
                </a:cubicBezTo>
                <a:cubicBezTo>
                  <a:pt x="14020" y="38023"/>
                  <a:pt x="14820" y="35013"/>
                  <a:pt x="15531" y="33616"/>
                </a:cubicBezTo>
                <a:cubicBezTo>
                  <a:pt x="15531" y="33616"/>
                  <a:pt x="16789" y="34251"/>
                  <a:pt x="17183" y="35763"/>
                </a:cubicBezTo>
                <a:cubicBezTo>
                  <a:pt x="17183" y="35763"/>
                  <a:pt x="19951" y="9334"/>
                  <a:pt x="7734" y="0"/>
                </a:cubicBezTo>
                <a:cubicBezTo>
                  <a:pt x="7734" y="0"/>
                  <a:pt x="4673" y="14439"/>
                  <a:pt x="0" y="21526"/>
                </a:cubicBezTo>
              </a:path>
            </a:pathLst>
          </a:custGeom>
          <a:solidFill>
            <a:srgbClr val="40352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73378" y="3840235"/>
            <a:ext cx="56819" cy="17940"/>
          </a:xfrm>
          <a:custGeom>
            <a:avLst/>
            <a:gdLst>
              <a:gd name="connsiteX0" fmla="*/ 56819 w 56819"/>
              <a:gd name="connsiteY0" fmla="*/ 0 h 17940"/>
              <a:gd name="connsiteX1" fmla="*/ 0 w 56819"/>
              <a:gd name="connsiteY1" fmla="*/ 15430 h 17940"/>
              <a:gd name="connsiteX2" fmla="*/ 56819 w 56819"/>
              <a:gd name="connsiteY2" fmla="*/ 0 h 179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</a:cxnLst>
            <a:rect l="l" t="t" r="r" b="b"/>
            <a:pathLst>
              <a:path w="56819" h="17940">
                <a:moveTo>
                  <a:pt x="56819" y="0"/>
                </a:moveTo>
                <a:cubicBezTo>
                  <a:pt x="56819" y="0"/>
                  <a:pt x="31356" y="18453"/>
                  <a:pt x="0" y="15430"/>
                </a:cubicBezTo>
                <a:cubicBezTo>
                  <a:pt x="0" y="15430"/>
                  <a:pt x="40068" y="27266"/>
                  <a:pt x="56819" y="0"/>
                </a:cubicBezTo>
              </a:path>
            </a:pathLst>
          </a:custGeom>
          <a:solidFill>
            <a:srgbClr val="dfad8c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60560" y="3032301"/>
            <a:ext cx="14171" cy="82283"/>
          </a:xfrm>
          <a:custGeom>
            <a:avLst/>
            <a:gdLst>
              <a:gd name="connsiteX0" fmla="*/ 14171 w 14171"/>
              <a:gd name="connsiteY0" fmla="*/ 0 h 82283"/>
              <a:gd name="connsiteX1" fmla="*/ 5332 w 14171"/>
              <a:gd name="connsiteY1" fmla="*/ 81749 h 82283"/>
              <a:gd name="connsiteX2" fmla="*/ 3935 w 14171"/>
              <a:gd name="connsiteY2" fmla="*/ 82283 h 82283"/>
              <a:gd name="connsiteX3" fmla="*/ 14171 w 14171"/>
              <a:gd name="connsiteY3" fmla="*/ 0 h 8228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4171" h="82283">
                <a:moveTo>
                  <a:pt x="14171" y="0"/>
                </a:moveTo>
                <a:cubicBezTo>
                  <a:pt x="14171" y="0"/>
                  <a:pt x="-6580" y="40944"/>
                  <a:pt x="5332" y="81749"/>
                </a:cubicBezTo>
                <a:lnTo>
                  <a:pt x="3935" y="82283"/>
                </a:lnTo>
                <a:cubicBezTo>
                  <a:pt x="3935" y="82283"/>
                  <a:pt x="-9971" y="44564"/>
                  <a:pt x="14171" y="0"/>
                </a:cubicBez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41215" y="3033623"/>
            <a:ext cx="14082" cy="78384"/>
          </a:xfrm>
          <a:custGeom>
            <a:avLst/>
            <a:gdLst>
              <a:gd name="connsiteX0" fmla="*/ 0 w 14082"/>
              <a:gd name="connsiteY0" fmla="*/ 0 h 78384"/>
              <a:gd name="connsiteX1" fmla="*/ 8788 w 14082"/>
              <a:gd name="connsiteY1" fmla="*/ 78333 h 78384"/>
              <a:gd name="connsiteX2" fmla="*/ 10058 w 14082"/>
              <a:gd name="connsiteY2" fmla="*/ 78384 h 78384"/>
              <a:gd name="connsiteX3" fmla="*/ 0 w 14082"/>
              <a:gd name="connsiteY3" fmla="*/ 0 h 783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4082" h="78384">
                <a:moveTo>
                  <a:pt x="0" y="0"/>
                </a:moveTo>
                <a:cubicBezTo>
                  <a:pt x="0" y="0"/>
                  <a:pt x="20701" y="37528"/>
                  <a:pt x="8788" y="78333"/>
                </a:cubicBezTo>
                <a:lnTo>
                  <a:pt x="10058" y="78384"/>
                </a:lnTo>
                <a:cubicBezTo>
                  <a:pt x="10058" y="78384"/>
                  <a:pt x="24142" y="44564"/>
                  <a:pt x="0" y="0"/>
                </a:cubicBez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15202" y="3040719"/>
            <a:ext cx="45720" cy="79641"/>
          </a:xfrm>
          <a:custGeom>
            <a:avLst/>
            <a:gdLst>
              <a:gd name="connsiteX0" fmla="*/ 45720 w 45720"/>
              <a:gd name="connsiteY0" fmla="*/ 419 h 79641"/>
              <a:gd name="connsiteX1" fmla="*/ 0 w 45720"/>
              <a:gd name="connsiteY1" fmla="*/ 79641 h 79641"/>
              <a:gd name="connsiteX2" fmla="*/ 44843 w 45720"/>
              <a:gd name="connsiteY2" fmla="*/ 0 h 79641"/>
              <a:gd name="connsiteX3" fmla="*/ 45720 w 45720"/>
              <a:gd name="connsiteY3" fmla="*/ 419 h 7964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720" h="79641">
                <a:moveTo>
                  <a:pt x="45720" y="419"/>
                </a:moveTo>
                <a:cubicBezTo>
                  <a:pt x="45720" y="419"/>
                  <a:pt x="24866" y="54190"/>
                  <a:pt x="0" y="79641"/>
                </a:cubicBezTo>
                <a:cubicBezTo>
                  <a:pt x="0" y="79641"/>
                  <a:pt x="28752" y="42849"/>
                  <a:pt x="44843" y="0"/>
                </a:cubicBezTo>
                <a:lnTo>
                  <a:pt x="45720" y="419"/>
                </a:ln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8026" y="3032442"/>
            <a:ext cx="12890" cy="8699"/>
          </a:xfrm>
          <a:custGeom>
            <a:avLst/>
            <a:gdLst>
              <a:gd name="connsiteX0" fmla="*/ 0 w 12890"/>
              <a:gd name="connsiteY0" fmla="*/ 812 h 8699"/>
              <a:gd name="connsiteX1" fmla="*/ 12890 w 12890"/>
              <a:gd name="connsiteY1" fmla="*/ 8699 h 8699"/>
              <a:gd name="connsiteX2" fmla="*/ 1219 w 12890"/>
              <a:gd name="connsiteY2" fmla="*/ 0 h 8699"/>
              <a:gd name="connsiteX3" fmla="*/ 0 w 12890"/>
              <a:gd name="connsiteY3" fmla="*/ 812 h 86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890" h="8699">
                <a:moveTo>
                  <a:pt x="0" y="812"/>
                </a:moveTo>
                <a:lnTo>
                  <a:pt x="12890" y="8699"/>
                </a:lnTo>
                <a:lnTo>
                  <a:pt x="1219" y="0"/>
                </a:lnTo>
                <a:lnTo>
                  <a:pt x="0" y="812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6632" y="3025188"/>
            <a:ext cx="10744" cy="8521"/>
          </a:xfrm>
          <a:custGeom>
            <a:avLst/>
            <a:gdLst>
              <a:gd name="connsiteX0" fmla="*/ 0 w 10744"/>
              <a:gd name="connsiteY0" fmla="*/ 7404 h 8521"/>
              <a:gd name="connsiteX1" fmla="*/ 2349 w 10744"/>
              <a:gd name="connsiteY1" fmla="*/ 8521 h 8521"/>
              <a:gd name="connsiteX2" fmla="*/ 10744 w 10744"/>
              <a:gd name="connsiteY2" fmla="*/ 0 h 8521"/>
              <a:gd name="connsiteX3" fmla="*/ 0 w 10744"/>
              <a:gd name="connsiteY3" fmla="*/ 7404 h 852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744" h="8521">
                <a:moveTo>
                  <a:pt x="0" y="7404"/>
                </a:moveTo>
                <a:lnTo>
                  <a:pt x="2349" y="8521"/>
                </a:lnTo>
                <a:lnTo>
                  <a:pt x="10744" y="0"/>
                </a:lnTo>
                <a:lnTo>
                  <a:pt x="0" y="7404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56402" y="3040364"/>
            <a:ext cx="45262" cy="79489"/>
          </a:xfrm>
          <a:custGeom>
            <a:avLst/>
            <a:gdLst>
              <a:gd name="connsiteX0" fmla="*/ 0 w 45262"/>
              <a:gd name="connsiteY0" fmla="*/ 418 h 79489"/>
              <a:gd name="connsiteX1" fmla="*/ 45262 w 45262"/>
              <a:gd name="connsiteY1" fmla="*/ 79489 h 79489"/>
              <a:gd name="connsiteX2" fmla="*/ 876 w 45262"/>
              <a:gd name="connsiteY2" fmla="*/ 0 h 79489"/>
              <a:gd name="connsiteX3" fmla="*/ 0 w 45262"/>
              <a:gd name="connsiteY3" fmla="*/ 418 h 7948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262" h="79489">
                <a:moveTo>
                  <a:pt x="0" y="418"/>
                </a:moveTo>
                <a:cubicBezTo>
                  <a:pt x="0" y="418"/>
                  <a:pt x="20409" y="54051"/>
                  <a:pt x="45262" y="79489"/>
                </a:cubicBezTo>
                <a:cubicBezTo>
                  <a:pt x="45262" y="79489"/>
                  <a:pt x="16979" y="42849"/>
                  <a:pt x="876" y="0"/>
                </a:cubicBezTo>
                <a:lnTo>
                  <a:pt x="0" y="418"/>
                </a:ln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56403" y="3032088"/>
            <a:ext cx="12890" cy="8699"/>
          </a:xfrm>
          <a:custGeom>
            <a:avLst/>
            <a:gdLst>
              <a:gd name="connsiteX0" fmla="*/ 0 w 12890"/>
              <a:gd name="connsiteY0" fmla="*/ 8699 h 8699"/>
              <a:gd name="connsiteX1" fmla="*/ 12890 w 12890"/>
              <a:gd name="connsiteY1" fmla="*/ 812 h 8699"/>
              <a:gd name="connsiteX2" fmla="*/ 11683 w 12890"/>
              <a:gd name="connsiteY2" fmla="*/ 0 h 8699"/>
              <a:gd name="connsiteX3" fmla="*/ 0 w 12890"/>
              <a:gd name="connsiteY3" fmla="*/ 8699 h 86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890" h="8699">
                <a:moveTo>
                  <a:pt x="0" y="8699"/>
                </a:moveTo>
                <a:lnTo>
                  <a:pt x="12890" y="812"/>
                </a:lnTo>
                <a:lnTo>
                  <a:pt x="11683" y="0"/>
                </a:lnTo>
                <a:lnTo>
                  <a:pt x="0" y="8699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59953" y="3024836"/>
            <a:ext cx="10744" cy="8521"/>
          </a:xfrm>
          <a:custGeom>
            <a:avLst/>
            <a:gdLst>
              <a:gd name="connsiteX0" fmla="*/ 8394 w 10744"/>
              <a:gd name="connsiteY0" fmla="*/ 8521 h 8521"/>
              <a:gd name="connsiteX1" fmla="*/ 10744 w 10744"/>
              <a:gd name="connsiteY1" fmla="*/ 7404 h 8521"/>
              <a:gd name="connsiteX2" fmla="*/ 0 w 10744"/>
              <a:gd name="connsiteY2" fmla="*/ 0 h 8521"/>
              <a:gd name="connsiteX3" fmla="*/ 8394 w 10744"/>
              <a:gd name="connsiteY3" fmla="*/ 8521 h 852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744" h="8521">
                <a:moveTo>
                  <a:pt x="8394" y="8521"/>
                </a:moveTo>
                <a:lnTo>
                  <a:pt x="10744" y="7404"/>
                </a:lnTo>
                <a:lnTo>
                  <a:pt x="0" y="0"/>
                </a:lnTo>
                <a:lnTo>
                  <a:pt x="8394" y="8521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93128" y="3072089"/>
            <a:ext cx="29489" cy="47548"/>
          </a:xfrm>
          <a:custGeom>
            <a:avLst/>
            <a:gdLst>
              <a:gd name="connsiteX0" fmla="*/ 0 w 29489"/>
              <a:gd name="connsiteY0" fmla="*/ 609 h 47548"/>
              <a:gd name="connsiteX1" fmla="*/ 29489 w 29489"/>
              <a:gd name="connsiteY1" fmla="*/ 0 h 47548"/>
              <a:gd name="connsiteX2" fmla="*/ 15201 w 29489"/>
              <a:gd name="connsiteY2" fmla="*/ 47548 h 47548"/>
              <a:gd name="connsiteX3" fmla="*/ 0 w 29489"/>
              <a:gd name="connsiteY3" fmla="*/ 609 h 4754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9489" h="47548">
                <a:moveTo>
                  <a:pt x="0" y="609"/>
                </a:moveTo>
                <a:cubicBezTo>
                  <a:pt x="0" y="609"/>
                  <a:pt x="9969" y="7518"/>
                  <a:pt x="29489" y="0"/>
                </a:cubicBezTo>
                <a:lnTo>
                  <a:pt x="15201" y="47548"/>
                </a:lnTo>
                <a:lnTo>
                  <a:pt x="0" y="60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21439" y="2955319"/>
            <a:ext cx="23541" cy="58178"/>
          </a:xfrm>
          <a:custGeom>
            <a:avLst/>
            <a:gdLst>
              <a:gd name="connsiteX0" fmla="*/ 13741 w 23541"/>
              <a:gd name="connsiteY0" fmla="*/ 0 h 58178"/>
              <a:gd name="connsiteX1" fmla="*/ 17652 w 23541"/>
              <a:gd name="connsiteY1" fmla="*/ 49237 h 58178"/>
              <a:gd name="connsiteX2" fmla="*/ 17449 w 23541"/>
              <a:gd name="connsiteY2" fmla="*/ 58178 h 58178"/>
              <a:gd name="connsiteX3" fmla="*/ 4229 w 23541"/>
              <a:gd name="connsiteY3" fmla="*/ 41706 h 58178"/>
              <a:gd name="connsiteX4" fmla="*/ 3009 w 23541"/>
              <a:gd name="connsiteY4" fmla="*/ 30721 h 58178"/>
              <a:gd name="connsiteX5" fmla="*/ 0 w 23541"/>
              <a:gd name="connsiteY5" fmla="*/ 25209 h 58178"/>
              <a:gd name="connsiteX6" fmla="*/ 13741 w 23541"/>
              <a:gd name="connsiteY6" fmla="*/ 0 h 5817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23541" h="58178">
                <a:moveTo>
                  <a:pt x="13741" y="0"/>
                </a:moveTo>
                <a:cubicBezTo>
                  <a:pt x="13741" y="0"/>
                  <a:pt x="38569" y="27571"/>
                  <a:pt x="17652" y="49237"/>
                </a:cubicBezTo>
                <a:cubicBezTo>
                  <a:pt x="17652" y="49237"/>
                  <a:pt x="10401" y="54660"/>
                  <a:pt x="17449" y="58178"/>
                </a:cubicBezTo>
                <a:cubicBezTo>
                  <a:pt x="17449" y="58178"/>
                  <a:pt x="-546" y="54432"/>
                  <a:pt x="4229" y="41706"/>
                </a:cubicBezTo>
                <a:cubicBezTo>
                  <a:pt x="4229" y="41706"/>
                  <a:pt x="7175" y="37274"/>
                  <a:pt x="3009" y="30721"/>
                </a:cubicBezTo>
                <a:cubicBezTo>
                  <a:pt x="3009" y="30721"/>
                  <a:pt x="-1003" y="33756"/>
                  <a:pt x="0" y="25209"/>
                </a:cubicBezTo>
                <a:cubicBezTo>
                  <a:pt x="0" y="25209"/>
                  <a:pt x="10972" y="14363"/>
                  <a:pt x="13741" y="0"/>
                </a:cubicBezTo>
              </a:path>
            </a:pathLst>
          </a:custGeom>
          <a:solidFill>
            <a:srgbClr val="40352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1401" y="2948207"/>
            <a:ext cx="5486" cy="25247"/>
          </a:xfrm>
          <a:custGeom>
            <a:avLst/>
            <a:gdLst>
              <a:gd name="connsiteX0" fmla="*/ 4089 w 5486"/>
              <a:gd name="connsiteY0" fmla="*/ 0 h 25247"/>
              <a:gd name="connsiteX1" fmla="*/ 5486 w 5486"/>
              <a:gd name="connsiteY1" fmla="*/ 13080 h 25247"/>
              <a:gd name="connsiteX2" fmla="*/ 0 w 5486"/>
              <a:gd name="connsiteY2" fmla="*/ 25247 h 25247"/>
              <a:gd name="connsiteX3" fmla="*/ 4089 w 5486"/>
              <a:gd name="connsiteY3" fmla="*/ 0 h 2524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5486" h="25247">
                <a:moveTo>
                  <a:pt x="4089" y="0"/>
                </a:moveTo>
                <a:cubicBezTo>
                  <a:pt x="4089" y="0"/>
                  <a:pt x="9652" y="1397"/>
                  <a:pt x="5486" y="13080"/>
                </a:cubicBezTo>
                <a:cubicBezTo>
                  <a:pt x="5486" y="13080"/>
                  <a:pt x="3619" y="21907"/>
                  <a:pt x="0" y="25247"/>
                </a:cubicBezTo>
                <a:lnTo>
                  <a:pt x="4089" y="0"/>
                </a:ln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3749" y="2953775"/>
            <a:ext cx="1943" cy="11683"/>
          </a:xfrm>
          <a:custGeom>
            <a:avLst/>
            <a:gdLst>
              <a:gd name="connsiteX0" fmla="*/ 1943 w 1943"/>
              <a:gd name="connsiteY0" fmla="*/ 0 h 11683"/>
              <a:gd name="connsiteX1" fmla="*/ 1384 w 1943"/>
              <a:gd name="connsiteY1" fmla="*/ 7518 h 11683"/>
              <a:gd name="connsiteX2" fmla="*/ 0 w 1943"/>
              <a:gd name="connsiteY2" fmla="*/ 11683 h 11683"/>
              <a:gd name="connsiteX3" fmla="*/ 1943 w 1943"/>
              <a:gd name="connsiteY3" fmla="*/ 0 h 1168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943" h="11683">
                <a:moveTo>
                  <a:pt x="1943" y="0"/>
                </a:moveTo>
                <a:cubicBezTo>
                  <a:pt x="1943" y="0"/>
                  <a:pt x="3898" y="-838"/>
                  <a:pt x="1384" y="7518"/>
                </a:cubicBezTo>
                <a:lnTo>
                  <a:pt x="0" y="11683"/>
                </a:lnTo>
                <a:lnTo>
                  <a:pt x="1943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72285" y="2949327"/>
            <a:ext cx="4165" cy="19012"/>
          </a:xfrm>
          <a:custGeom>
            <a:avLst/>
            <a:gdLst>
              <a:gd name="connsiteX0" fmla="*/ 2324 w 4165"/>
              <a:gd name="connsiteY0" fmla="*/ 0 h 19012"/>
              <a:gd name="connsiteX1" fmla="*/ 4064 w 4165"/>
              <a:gd name="connsiteY1" fmla="*/ 4483 h 19012"/>
              <a:gd name="connsiteX2" fmla="*/ 3479 w 4165"/>
              <a:gd name="connsiteY2" fmla="*/ 13119 h 19012"/>
              <a:gd name="connsiteX3" fmla="*/ 4165 w 4165"/>
              <a:gd name="connsiteY3" fmla="*/ 19011 h 19012"/>
              <a:gd name="connsiteX4" fmla="*/ 0 w 4165"/>
              <a:gd name="connsiteY4" fmla="*/ 12014 h 19012"/>
              <a:gd name="connsiteX5" fmla="*/ 2324 w 4165"/>
              <a:gd name="connsiteY5" fmla="*/ 0 h 1901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4165" h="19012">
                <a:moveTo>
                  <a:pt x="2324" y="0"/>
                </a:moveTo>
                <a:cubicBezTo>
                  <a:pt x="2324" y="0"/>
                  <a:pt x="3479" y="2184"/>
                  <a:pt x="4064" y="4483"/>
                </a:cubicBezTo>
                <a:cubicBezTo>
                  <a:pt x="4064" y="4483"/>
                  <a:pt x="2095" y="9829"/>
                  <a:pt x="3479" y="13119"/>
                </a:cubicBezTo>
                <a:lnTo>
                  <a:pt x="4165" y="19011"/>
                </a:lnTo>
                <a:cubicBezTo>
                  <a:pt x="4165" y="19011"/>
                  <a:pt x="927" y="17919"/>
                  <a:pt x="0" y="12014"/>
                </a:cubicBezTo>
                <a:cubicBezTo>
                  <a:pt x="0" y="12014"/>
                  <a:pt x="-4394" y="-3721"/>
                  <a:pt x="2324" y="0"/>
                </a:cubicBez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74236" y="2953785"/>
            <a:ext cx="1943" cy="11696"/>
          </a:xfrm>
          <a:custGeom>
            <a:avLst/>
            <a:gdLst>
              <a:gd name="connsiteX0" fmla="*/ 0 w 1943"/>
              <a:gd name="connsiteY0" fmla="*/ 0 h 11696"/>
              <a:gd name="connsiteX1" fmla="*/ 558 w 1943"/>
              <a:gd name="connsiteY1" fmla="*/ 7505 h 11696"/>
              <a:gd name="connsiteX2" fmla="*/ 1943 w 1943"/>
              <a:gd name="connsiteY2" fmla="*/ 11696 h 11696"/>
              <a:gd name="connsiteX3" fmla="*/ 0 w 1943"/>
              <a:gd name="connsiteY3" fmla="*/ 0 h 1169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943" h="11696">
                <a:moveTo>
                  <a:pt x="0" y="0"/>
                </a:moveTo>
                <a:cubicBezTo>
                  <a:pt x="0" y="0"/>
                  <a:pt x="-1955" y="-838"/>
                  <a:pt x="558" y="7505"/>
                </a:cubicBezTo>
                <a:lnTo>
                  <a:pt x="1943" y="11696"/>
                </a:lnTo>
                <a:lnTo>
                  <a:pt x="0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30521" y="2914899"/>
            <a:ext cx="17183" cy="38023"/>
          </a:xfrm>
          <a:custGeom>
            <a:avLst/>
            <a:gdLst>
              <a:gd name="connsiteX0" fmla="*/ 0 w 17183"/>
              <a:gd name="connsiteY0" fmla="*/ 21526 h 38023"/>
              <a:gd name="connsiteX1" fmla="*/ 14020 w 17183"/>
              <a:gd name="connsiteY1" fmla="*/ 38023 h 38023"/>
              <a:gd name="connsiteX2" fmla="*/ 15531 w 17183"/>
              <a:gd name="connsiteY2" fmla="*/ 33616 h 38023"/>
              <a:gd name="connsiteX3" fmla="*/ 17183 w 17183"/>
              <a:gd name="connsiteY3" fmla="*/ 35763 h 38023"/>
              <a:gd name="connsiteX4" fmla="*/ 7734 w 17183"/>
              <a:gd name="connsiteY4" fmla="*/ 0 h 38023"/>
              <a:gd name="connsiteX5" fmla="*/ 0 w 17183"/>
              <a:gd name="connsiteY5" fmla="*/ 21526 h 380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17183" h="38023">
                <a:moveTo>
                  <a:pt x="0" y="21526"/>
                </a:moveTo>
                <a:cubicBezTo>
                  <a:pt x="0" y="21526"/>
                  <a:pt x="2565" y="33121"/>
                  <a:pt x="14020" y="38023"/>
                </a:cubicBezTo>
                <a:cubicBezTo>
                  <a:pt x="14020" y="38023"/>
                  <a:pt x="14820" y="35013"/>
                  <a:pt x="15531" y="33616"/>
                </a:cubicBezTo>
                <a:cubicBezTo>
                  <a:pt x="15531" y="33616"/>
                  <a:pt x="16789" y="34251"/>
                  <a:pt x="17183" y="35763"/>
                </a:cubicBezTo>
                <a:cubicBezTo>
                  <a:pt x="17183" y="35763"/>
                  <a:pt x="19951" y="9334"/>
                  <a:pt x="7734" y="0"/>
                </a:cubicBezTo>
                <a:cubicBezTo>
                  <a:pt x="7734" y="0"/>
                  <a:pt x="4673" y="14439"/>
                  <a:pt x="0" y="21526"/>
                </a:cubicBezTo>
              </a:path>
            </a:pathLst>
          </a:custGeom>
          <a:solidFill>
            <a:srgbClr val="40352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73378" y="2936517"/>
            <a:ext cx="56819" cy="17940"/>
          </a:xfrm>
          <a:custGeom>
            <a:avLst/>
            <a:gdLst>
              <a:gd name="connsiteX0" fmla="*/ 56819 w 56819"/>
              <a:gd name="connsiteY0" fmla="*/ 0 h 17940"/>
              <a:gd name="connsiteX1" fmla="*/ 0 w 56819"/>
              <a:gd name="connsiteY1" fmla="*/ 15430 h 17940"/>
              <a:gd name="connsiteX2" fmla="*/ 56819 w 56819"/>
              <a:gd name="connsiteY2" fmla="*/ 0 h 179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</a:cxnLst>
            <a:rect l="l" t="t" r="r" b="b"/>
            <a:pathLst>
              <a:path w="56819" h="17940">
                <a:moveTo>
                  <a:pt x="56819" y="0"/>
                </a:moveTo>
                <a:cubicBezTo>
                  <a:pt x="56819" y="0"/>
                  <a:pt x="31356" y="18453"/>
                  <a:pt x="0" y="15430"/>
                </a:cubicBezTo>
                <a:cubicBezTo>
                  <a:pt x="0" y="15430"/>
                  <a:pt x="40068" y="27266"/>
                  <a:pt x="56819" y="0"/>
                </a:cubicBezTo>
              </a:path>
            </a:pathLst>
          </a:custGeom>
          <a:solidFill>
            <a:srgbClr val="dfad8c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60560" y="4819911"/>
            <a:ext cx="14171" cy="82283"/>
          </a:xfrm>
          <a:custGeom>
            <a:avLst/>
            <a:gdLst>
              <a:gd name="connsiteX0" fmla="*/ 14171 w 14171"/>
              <a:gd name="connsiteY0" fmla="*/ 0 h 82283"/>
              <a:gd name="connsiteX1" fmla="*/ 5332 w 14171"/>
              <a:gd name="connsiteY1" fmla="*/ 81750 h 82283"/>
              <a:gd name="connsiteX2" fmla="*/ 3935 w 14171"/>
              <a:gd name="connsiteY2" fmla="*/ 82283 h 82283"/>
              <a:gd name="connsiteX3" fmla="*/ 14171 w 14171"/>
              <a:gd name="connsiteY3" fmla="*/ 0 h 8228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4171" h="82283">
                <a:moveTo>
                  <a:pt x="14171" y="0"/>
                </a:moveTo>
                <a:cubicBezTo>
                  <a:pt x="14171" y="0"/>
                  <a:pt x="-6580" y="40944"/>
                  <a:pt x="5332" y="81750"/>
                </a:cubicBezTo>
                <a:lnTo>
                  <a:pt x="3935" y="82283"/>
                </a:lnTo>
                <a:cubicBezTo>
                  <a:pt x="3935" y="82283"/>
                  <a:pt x="-9971" y="44564"/>
                  <a:pt x="14171" y="0"/>
                </a:cubicBez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41215" y="4821233"/>
            <a:ext cx="14082" cy="78384"/>
          </a:xfrm>
          <a:custGeom>
            <a:avLst/>
            <a:gdLst>
              <a:gd name="connsiteX0" fmla="*/ 0 w 14082"/>
              <a:gd name="connsiteY0" fmla="*/ 0 h 78384"/>
              <a:gd name="connsiteX1" fmla="*/ 8788 w 14082"/>
              <a:gd name="connsiteY1" fmla="*/ 78333 h 78384"/>
              <a:gd name="connsiteX2" fmla="*/ 10058 w 14082"/>
              <a:gd name="connsiteY2" fmla="*/ 78384 h 78384"/>
              <a:gd name="connsiteX3" fmla="*/ 0 w 14082"/>
              <a:gd name="connsiteY3" fmla="*/ 0 h 783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4082" h="78384">
                <a:moveTo>
                  <a:pt x="0" y="0"/>
                </a:moveTo>
                <a:cubicBezTo>
                  <a:pt x="0" y="0"/>
                  <a:pt x="20701" y="37528"/>
                  <a:pt x="8788" y="78333"/>
                </a:cubicBezTo>
                <a:lnTo>
                  <a:pt x="10058" y="78384"/>
                </a:lnTo>
                <a:cubicBezTo>
                  <a:pt x="10058" y="78384"/>
                  <a:pt x="24142" y="44564"/>
                  <a:pt x="0" y="0"/>
                </a:cubicBez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15202" y="4828329"/>
            <a:ext cx="45720" cy="79641"/>
          </a:xfrm>
          <a:custGeom>
            <a:avLst/>
            <a:gdLst>
              <a:gd name="connsiteX0" fmla="*/ 45720 w 45720"/>
              <a:gd name="connsiteY0" fmla="*/ 418 h 79641"/>
              <a:gd name="connsiteX1" fmla="*/ 0 w 45720"/>
              <a:gd name="connsiteY1" fmla="*/ 79641 h 79641"/>
              <a:gd name="connsiteX2" fmla="*/ 44843 w 45720"/>
              <a:gd name="connsiteY2" fmla="*/ 0 h 79641"/>
              <a:gd name="connsiteX3" fmla="*/ 45720 w 45720"/>
              <a:gd name="connsiteY3" fmla="*/ 418 h 7964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720" h="79641">
                <a:moveTo>
                  <a:pt x="45720" y="418"/>
                </a:moveTo>
                <a:cubicBezTo>
                  <a:pt x="45720" y="418"/>
                  <a:pt x="24866" y="54190"/>
                  <a:pt x="0" y="79641"/>
                </a:cubicBezTo>
                <a:cubicBezTo>
                  <a:pt x="0" y="79641"/>
                  <a:pt x="28752" y="42849"/>
                  <a:pt x="44843" y="0"/>
                </a:cubicBezTo>
                <a:lnTo>
                  <a:pt x="45720" y="418"/>
                </a:ln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8026" y="4820049"/>
            <a:ext cx="12890" cy="8699"/>
          </a:xfrm>
          <a:custGeom>
            <a:avLst/>
            <a:gdLst>
              <a:gd name="connsiteX0" fmla="*/ 0 w 12890"/>
              <a:gd name="connsiteY0" fmla="*/ 812 h 8699"/>
              <a:gd name="connsiteX1" fmla="*/ 12890 w 12890"/>
              <a:gd name="connsiteY1" fmla="*/ 8699 h 8699"/>
              <a:gd name="connsiteX2" fmla="*/ 1219 w 12890"/>
              <a:gd name="connsiteY2" fmla="*/ 0 h 8699"/>
              <a:gd name="connsiteX3" fmla="*/ 0 w 12890"/>
              <a:gd name="connsiteY3" fmla="*/ 812 h 86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890" h="8699">
                <a:moveTo>
                  <a:pt x="0" y="812"/>
                </a:moveTo>
                <a:lnTo>
                  <a:pt x="12890" y="8699"/>
                </a:lnTo>
                <a:lnTo>
                  <a:pt x="1219" y="0"/>
                </a:lnTo>
                <a:lnTo>
                  <a:pt x="0" y="812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6632" y="4812807"/>
            <a:ext cx="10744" cy="8509"/>
          </a:xfrm>
          <a:custGeom>
            <a:avLst/>
            <a:gdLst>
              <a:gd name="connsiteX0" fmla="*/ 0 w 10744"/>
              <a:gd name="connsiteY0" fmla="*/ 7391 h 8509"/>
              <a:gd name="connsiteX1" fmla="*/ 2349 w 10744"/>
              <a:gd name="connsiteY1" fmla="*/ 8508 h 8509"/>
              <a:gd name="connsiteX2" fmla="*/ 10744 w 10744"/>
              <a:gd name="connsiteY2" fmla="*/ 0 h 8509"/>
              <a:gd name="connsiteX3" fmla="*/ 0 w 10744"/>
              <a:gd name="connsiteY3" fmla="*/ 7391 h 850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744" h="8509">
                <a:moveTo>
                  <a:pt x="0" y="7391"/>
                </a:moveTo>
                <a:lnTo>
                  <a:pt x="2349" y="8508"/>
                </a:lnTo>
                <a:lnTo>
                  <a:pt x="10744" y="0"/>
                </a:lnTo>
                <a:lnTo>
                  <a:pt x="0" y="7391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56402" y="4827974"/>
            <a:ext cx="45262" cy="79489"/>
          </a:xfrm>
          <a:custGeom>
            <a:avLst/>
            <a:gdLst>
              <a:gd name="connsiteX0" fmla="*/ 0 w 45262"/>
              <a:gd name="connsiteY0" fmla="*/ 419 h 79489"/>
              <a:gd name="connsiteX1" fmla="*/ 45262 w 45262"/>
              <a:gd name="connsiteY1" fmla="*/ 79489 h 79489"/>
              <a:gd name="connsiteX2" fmla="*/ 876 w 45262"/>
              <a:gd name="connsiteY2" fmla="*/ 0 h 79489"/>
              <a:gd name="connsiteX3" fmla="*/ 0 w 45262"/>
              <a:gd name="connsiteY3" fmla="*/ 419 h 7948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262" h="79489">
                <a:moveTo>
                  <a:pt x="0" y="419"/>
                </a:moveTo>
                <a:cubicBezTo>
                  <a:pt x="0" y="419"/>
                  <a:pt x="20409" y="54051"/>
                  <a:pt x="45262" y="79489"/>
                </a:cubicBezTo>
                <a:cubicBezTo>
                  <a:pt x="45262" y="79489"/>
                  <a:pt x="16979" y="42850"/>
                  <a:pt x="876" y="0"/>
                </a:cubicBezTo>
                <a:lnTo>
                  <a:pt x="0" y="419"/>
                </a:ln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56403" y="4819694"/>
            <a:ext cx="12890" cy="8699"/>
          </a:xfrm>
          <a:custGeom>
            <a:avLst/>
            <a:gdLst>
              <a:gd name="connsiteX0" fmla="*/ 0 w 12890"/>
              <a:gd name="connsiteY0" fmla="*/ 8699 h 8699"/>
              <a:gd name="connsiteX1" fmla="*/ 12890 w 12890"/>
              <a:gd name="connsiteY1" fmla="*/ 812 h 8699"/>
              <a:gd name="connsiteX2" fmla="*/ 11683 w 12890"/>
              <a:gd name="connsiteY2" fmla="*/ 0 h 8699"/>
              <a:gd name="connsiteX3" fmla="*/ 0 w 12890"/>
              <a:gd name="connsiteY3" fmla="*/ 8699 h 86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890" h="8699">
                <a:moveTo>
                  <a:pt x="0" y="8699"/>
                </a:moveTo>
                <a:lnTo>
                  <a:pt x="12890" y="812"/>
                </a:lnTo>
                <a:lnTo>
                  <a:pt x="11683" y="0"/>
                </a:lnTo>
                <a:lnTo>
                  <a:pt x="0" y="8699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59953" y="4812454"/>
            <a:ext cx="10744" cy="8521"/>
          </a:xfrm>
          <a:custGeom>
            <a:avLst/>
            <a:gdLst>
              <a:gd name="connsiteX0" fmla="*/ 8394 w 10744"/>
              <a:gd name="connsiteY0" fmla="*/ 8521 h 8521"/>
              <a:gd name="connsiteX1" fmla="*/ 10744 w 10744"/>
              <a:gd name="connsiteY1" fmla="*/ 7403 h 8521"/>
              <a:gd name="connsiteX2" fmla="*/ 0 w 10744"/>
              <a:gd name="connsiteY2" fmla="*/ 0 h 8521"/>
              <a:gd name="connsiteX3" fmla="*/ 8394 w 10744"/>
              <a:gd name="connsiteY3" fmla="*/ 8521 h 852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744" h="8521">
                <a:moveTo>
                  <a:pt x="8394" y="8521"/>
                </a:moveTo>
                <a:lnTo>
                  <a:pt x="10744" y="7403"/>
                </a:lnTo>
                <a:lnTo>
                  <a:pt x="0" y="0"/>
                </a:lnTo>
                <a:lnTo>
                  <a:pt x="8394" y="8521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93128" y="4859699"/>
            <a:ext cx="29489" cy="47549"/>
          </a:xfrm>
          <a:custGeom>
            <a:avLst/>
            <a:gdLst>
              <a:gd name="connsiteX0" fmla="*/ 0 w 29489"/>
              <a:gd name="connsiteY0" fmla="*/ 609 h 47549"/>
              <a:gd name="connsiteX1" fmla="*/ 29489 w 29489"/>
              <a:gd name="connsiteY1" fmla="*/ 0 h 47549"/>
              <a:gd name="connsiteX2" fmla="*/ 15201 w 29489"/>
              <a:gd name="connsiteY2" fmla="*/ 47548 h 47549"/>
              <a:gd name="connsiteX3" fmla="*/ 0 w 29489"/>
              <a:gd name="connsiteY3" fmla="*/ 609 h 4754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9489" h="47549">
                <a:moveTo>
                  <a:pt x="0" y="609"/>
                </a:moveTo>
                <a:cubicBezTo>
                  <a:pt x="0" y="609"/>
                  <a:pt x="9969" y="7518"/>
                  <a:pt x="29489" y="0"/>
                </a:cubicBezTo>
                <a:lnTo>
                  <a:pt x="15201" y="47548"/>
                </a:lnTo>
                <a:lnTo>
                  <a:pt x="0" y="60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21439" y="4742929"/>
            <a:ext cx="23541" cy="58178"/>
          </a:xfrm>
          <a:custGeom>
            <a:avLst/>
            <a:gdLst>
              <a:gd name="connsiteX0" fmla="*/ 13741 w 23541"/>
              <a:gd name="connsiteY0" fmla="*/ 0 h 58178"/>
              <a:gd name="connsiteX1" fmla="*/ 17652 w 23541"/>
              <a:gd name="connsiteY1" fmla="*/ 49237 h 58178"/>
              <a:gd name="connsiteX2" fmla="*/ 17449 w 23541"/>
              <a:gd name="connsiteY2" fmla="*/ 58178 h 58178"/>
              <a:gd name="connsiteX3" fmla="*/ 4229 w 23541"/>
              <a:gd name="connsiteY3" fmla="*/ 41706 h 58178"/>
              <a:gd name="connsiteX4" fmla="*/ 3009 w 23541"/>
              <a:gd name="connsiteY4" fmla="*/ 30720 h 58178"/>
              <a:gd name="connsiteX5" fmla="*/ 0 w 23541"/>
              <a:gd name="connsiteY5" fmla="*/ 25209 h 58178"/>
              <a:gd name="connsiteX6" fmla="*/ 13741 w 23541"/>
              <a:gd name="connsiteY6" fmla="*/ 0 h 5817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23541" h="58178">
                <a:moveTo>
                  <a:pt x="13741" y="0"/>
                </a:moveTo>
                <a:cubicBezTo>
                  <a:pt x="13741" y="0"/>
                  <a:pt x="38569" y="27571"/>
                  <a:pt x="17652" y="49237"/>
                </a:cubicBezTo>
                <a:cubicBezTo>
                  <a:pt x="17652" y="49237"/>
                  <a:pt x="10401" y="54660"/>
                  <a:pt x="17449" y="58178"/>
                </a:cubicBezTo>
                <a:cubicBezTo>
                  <a:pt x="17449" y="58178"/>
                  <a:pt x="-546" y="54431"/>
                  <a:pt x="4229" y="41706"/>
                </a:cubicBezTo>
                <a:cubicBezTo>
                  <a:pt x="4229" y="41706"/>
                  <a:pt x="7175" y="37274"/>
                  <a:pt x="3009" y="30720"/>
                </a:cubicBezTo>
                <a:cubicBezTo>
                  <a:pt x="3009" y="30720"/>
                  <a:pt x="-1003" y="33756"/>
                  <a:pt x="0" y="25209"/>
                </a:cubicBezTo>
                <a:cubicBezTo>
                  <a:pt x="0" y="25209"/>
                  <a:pt x="10972" y="14363"/>
                  <a:pt x="13741" y="0"/>
                </a:cubicBezTo>
              </a:path>
            </a:pathLst>
          </a:custGeom>
          <a:solidFill>
            <a:srgbClr val="40352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1401" y="4735817"/>
            <a:ext cx="5486" cy="25247"/>
          </a:xfrm>
          <a:custGeom>
            <a:avLst/>
            <a:gdLst>
              <a:gd name="connsiteX0" fmla="*/ 4089 w 5486"/>
              <a:gd name="connsiteY0" fmla="*/ 0 h 25247"/>
              <a:gd name="connsiteX1" fmla="*/ 5486 w 5486"/>
              <a:gd name="connsiteY1" fmla="*/ 13080 h 25247"/>
              <a:gd name="connsiteX2" fmla="*/ 0 w 5486"/>
              <a:gd name="connsiteY2" fmla="*/ 25247 h 25247"/>
              <a:gd name="connsiteX3" fmla="*/ 4089 w 5486"/>
              <a:gd name="connsiteY3" fmla="*/ 0 h 2524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5486" h="25247">
                <a:moveTo>
                  <a:pt x="4089" y="0"/>
                </a:moveTo>
                <a:cubicBezTo>
                  <a:pt x="4089" y="0"/>
                  <a:pt x="9652" y="1397"/>
                  <a:pt x="5486" y="13080"/>
                </a:cubicBezTo>
                <a:cubicBezTo>
                  <a:pt x="5486" y="13080"/>
                  <a:pt x="3619" y="21907"/>
                  <a:pt x="0" y="25247"/>
                </a:cubicBezTo>
                <a:lnTo>
                  <a:pt x="4089" y="0"/>
                </a:ln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3749" y="4741385"/>
            <a:ext cx="1943" cy="11684"/>
          </a:xfrm>
          <a:custGeom>
            <a:avLst/>
            <a:gdLst>
              <a:gd name="connsiteX0" fmla="*/ 1943 w 1943"/>
              <a:gd name="connsiteY0" fmla="*/ 0 h 11684"/>
              <a:gd name="connsiteX1" fmla="*/ 1384 w 1943"/>
              <a:gd name="connsiteY1" fmla="*/ 7518 h 11684"/>
              <a:gd name="connsiteX2" fmla="*/ 0 w 1943"/>
              <a:gd name="connsiteY2" fmla="*/ 11683 h 11684"/>
              <a:gd name="connsiteX3" fmla="*/ 1943 w 1943"/>
              <a:gd name="connsiteY3" fmla="*/ 0 h 116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943" h="11684">
                <a:moveTo>
                  <a:pt x="1943" y="0"/>
                </a:moveTo>
                <a:cubicBezTo>
                  <a:pt x="1943" y="0"/>
                  <a:pt x="3898" y="-838"/>
                  <a:pt x="1384" y="7518"/>
                </a:cubicBezTo>
                <a:lnTo>
                  <a:pt x="0" y="11683"/>
                </a:lnTo>
                <a:lnTo>
                  <a:pt x="1943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72285" y="4736937"/>
            <a:ext cx="4165" cy="19011"/>
          </a:xfrm>
          <a:custGeom>
            <a:avLst/>
            <a:gdLst>
              <a:gd name="connsiteX0" fmla="*/ 2324 w 4165"/>
              <a:gd name="connsiteY0" fmla="*/ 0 h 19011"/>
              <a:gd name="connsiteX1" fmla="*/ 4064 w 4165"/>
              <a:gd name="connsiteY1" fmla="*/ 4483 h 19011"/>
              <a:gd name="connsiteX2" fmla="*/ 3479 w 4165"/>
              <a:gd name="connsiteY2" fmla="*/ 13118 h 19011"/>
              <a:gd name="connsiteX3" fmla="*/ 4165 w 4165"/>
              <a:gd name="connsiteY3" fmla="*/ 19011 h 19011"/>
              <a:gd name="connsiteX4" fmla="*/ 0 w 4165"/>
              <a:gd name="connsiteY4" fmla="*/ 12013 h 19011"/>
              <a:gd name="connsiteX5" fmla="*/ 2324 w 4165"/>
              <a:gd name="connsiteY5" fmla="*/ 0 h 1901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4165" h="19011">
                <a:moveTo>
                  <a:pt x="2324" y="0"/>
                </a:moveTo>
                <a:cubicBezTo>
                  <a:pt x="2324" y="0"/>
                  <a:pt x="3479" y="2184"/>
                  <a:pt x="4064" y="4483"/>
                </a:cubicBezTo>
                <a:cubicBezTo>
                  <a:pt x="4064" y="4483"/>
                  <a:pt x="2095" y="9829"/>
                  <a:pt x="3479" y="13118"/>
                </a:cubicBezTo>
                <a:lnTo>
                  <a:pt x="4165" y="19011"/>
                </a:lnTo>
                <a:cubicBezTo>
                  <a:pt x="4165" y="19011"/>
                  <a:pt x="927" y="17919"/>
                  <a:pt x="0" y="12013"/>
                </a:cubicBezTo>
                <a:cubicBezTo>
                  <a:pt x="0" y="12013"/>
                  <a:pt x="-4394" y="-3721"/>
                  <a:pt x="2324" y="0"/>
                </a:cubicBez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74236" y="4741395"/>
            <a:ext cx="1943" cy="11696"/>
          </a:xfrm>
          <a:custGeom>
            <a:avLst/>
            <a:gdLst>
              <a:gd name="connsiteX0" fmla="*/ 0 w 1943"/>
              <a:gd name="connsiteY0" fmla="*/ 0 h 11696"/>
              <a:gd name="connsiteX1" fmla="*/ 558 w 1943"/>
              <a:gd name="connsiteY1" fmla="*/ 7505 h 11696"/>
              <a:gd name="connsiteX2" fmla="*/ 1943 w 1943"/>
              <a:gd name="connsiteY2" fmla="*/ 11696 h 11696"/>
              <a:gd name="connsiteX3" fmla="*/ 0 w 1943"/>
              <a:gd name="connsiteY3" fmla="*/ 0 h 1169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943" h="11696">
                <a:moveTo>
                  <a:pt x="0" y="0"/>
                </a:moveTo>
                <a:cubicBezTo>
                  <a:pt x="0" y="0"/>
                  <a:pt x="-1955" y="-838"/>
                  <a:pt x="558" y="7505"/>
                </a:cubicBezTo>
                <a:lnTo>
                  <a:pt x="1943" y="11696"/>
                </a:lnTo>
                <a:lnTo>
                  <a:pt x="0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30521" y="4702509"/>
            <a:ext cx="17183" cy="38024"/>
          </a:xfrm>
          <a:custGeom>
            <a:avLst/>
            <a:gdLst>
              <a:gd name="connsiteX0" fmla="*/ 0 w 17183"/>
              <a:gd name="connsiteY0" fmla="*/ 21526 h 38024"/>
              <a:gd name="connsiteX1" fmla="*/ 14020 w 17183"/>
              <a:gd name="connsiteY1" fmla="*/ 38023 h 38024"/>
              <a:gd name="connsiteX2" fmla="*/ 15531 w 17183"/>
              <a:gd name="connsiteY2" fmla="*/ 33616 h 38024"/>
              <a:gd name="connsiteX3" fmla="*/ 17183 w 17183"/>
              <a:gd name="connsiteY3" fmla="*/ 35762 h 38024"/>
              <a:gd name="connsiteX4" fmla="*/ 7734 w 17183"/>
              <a:gd name="connsiteY4" fmla="*/ 0 h 38024"/>
              <a:gd name="connsiteX5" fmla="*/ 0 w 17183"/>
              <a:gd name="connsiteY5" fmla="*/ 21526 h 3802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17183" h="38024">
                <a:moveTo>
                  <a:pt x="0" y="21526"/>
                </a:moveTo>
                <a:cubicBezTo>
                  <a:pt x="0" y="21526"/>
                  <a:pt x="2565" y="33121"/>
                  <a:pt x="14020" y="38023"/>
                </a:cubicBezTo>
                <a:cubicBezTo>
                  <a:pt x="14020" y="38023"/>
                  <a:pt x="14820" y="35013"/>
                  <a:pt x="15531" y="33616"/>
                </a:cubicBezTo>
                <a:cubicBezTo>
                  <a:pt x="15531" y="33616"/>
                  <a:pt x="16789" y="34251"/>
                  <a:pt x="17183" y="35762"/>
                </a:cubicBezTo>
                <a:cubicBezTo>
                  <a:pt x="17183" y="35762"/>
                  <a:pt x="19951" y="9334"/>
                  <a:pt x="7734" y="0"/>
                </a:cubicBezTo>
                <a:cubicBezTo>
                  <a:pt x="7734" y="0"/>
                  <a:pt x="4673" y="14439"/>
                  <a:pt x="0" y="21526"/>
                </a:cubicBezTo>
              </a:path>
            </a:pathLst>
          </a:custGeom>
          <a:solidFill>
            <a:srgbClr val="40352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73378" y="4724127"/>
            <a:ext cx="56819" cy="17940"/>
          </a:xfrm>
          <a:custGeom>
            <a:avLst/>
            <a:gdLst>
              <a:gd name="connsiteX0" fmla="*/ 56819 w 56819"/>
              <a:gd name="connsiteY0" fmla="*/ 0 h 17940"/>
              <a:gd name="connsiteX1" fmla="*/ 0 w 56819"/>
              <a:gd name="connsiteY1" fmla="*/ 15430 h 17940"/>
              <a:gd name="connsiteX2" fmla="*/ 56819 w 56819"/>
              <a:gd name="connsiteY2" fmla="*/ 0 h 179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</a:cxnLst>
            <a:rect l="l" t="t" r="r" b="b"/>
            <a:pathLst>
              <a:path w="56819" h="17940">
                <a:moveTo>
                  <a:pt x="56819" y="0"/>
                </a:moveTo>
                <a:cubicBezTo>
                  <a:pt x="56819" y="0"/>
                  <a:pt x="31356" y="18453"/>
                  <a:pt x="0" y="15430"/>
                </a:cubicBezTo>
                <a:cubicBezTo>
                  <a:pt x="0" y="15430"/>
                  <a:pt x="40068" y="27266"/>
                  <a:pt x="56819" y="0"/>
                </a:cubicBezTo>
              </a:path>
            </a:pathLst>
          </a:custGeom>
          <a:solidFill>
            <a:srgbClr val="dfad8c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54337" y="5213422"/>
            <a:ext cx="14171" cy="82283"/>
          </a:xfrm>
          <a:custGeom>
            <a:avLst/>
            <a:gdLst>
              <a:gd name="connsiteX0" fmla="*/ 14171 w 14171"/>
              <a:gd name="connsiteY0" fmla="*/ 0 h 82283"/>
              <a:gd name="connsiteX1" fmla="*/ 5332 w 14171"/>
              <a:gd name="connsiteY1" fmla="*/ 81749 h 82283"/>
              <a:gd name="connsiteX2" fmla="*/ 3935 w 14171"/>
              <a:gd name="connsiteY2" fmla="*/ 82283 h 82283"/>
              <a:gd name="connsiteX3" fmla="*/ 14171 w 14171"/>
              <a:gd name="connsiteY3" fmla="*/ 0 h 8228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4171" h="82283">
                <a:moveTo>
                  <a:pt x="14171" y="0"/>
                </a:moveTo>
                <a:cubicBezTo>
                  <a:pt x="14171" y="0"/>
                  <a:pt x="-6580" y="40944"/>
                  <a:pt x="5332" y="81749"/>
                </a:cubicBezTo>
                <a:lnTo>
                  <a:pt x="3935" y="82283"/>
                </a:lnTo>
                <a:cubicBezTo>
                  <a:pt x="3935" y="82283"/>
                  <a:pt x="-9971" y="44564"/>
                  <a:pt x="14171" y="0"/>
                </a:cubicBez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34994" y="5214744"/>
            <a:ext cx="14082" cy="78384"/>
          </a:xfrm>
          <a:custGeom>
            <a:avLst/>
            <a:gdLst>
              <a:gd name="connsiteX0" fmla="*/ 0 w 14082"/>
              <a:gd name="connsiteY0" fmla="*/ 0 h 78384"/>
              <a:gd name="connsiteX1" fmla="*/ 8788 w 14082"/>
              <a:gd name="connsiteY1" fmla="*/ 78333 h 78384"/>
              <a:gd name="connsiteX2" fmla="*/ 10058 w 14082"/>
              <a:gd name="connsiteY2" fmla="*/ 78384 h 78384"/>
              <a:gd name="connsiteX3" fmla="*/ 0 w 14082"/>
              <a:gd name="connsiteY3" fmla="*/ 0 h 783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4082" h="78384">
                <a:moveTo>
                  <a:pt x="0" y="0"/>
                </a:moveTo>
                <a:cubicBezTo>
                  <a:pt x="0" y="0"/>
                  <a:pt x="20701" y="37528"/>
                  <a:pt x="8788" y="78333"/>
                </a:cubicBezTo>
                <a:lnTo>
                  <a:pt x="10058" y="78384"/>
                </a:lnTo>
                <a:cubicBezTo>
                  <a:pt x="10058" y="78384"/>
                  <a:pt x="24142" y="44564"/>
                  <a:pt x="0" y="0"/>
                </a:cubicBez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08980" y="5221840"/>
            <a:ext cx="45720" cy="79642"/>
          </a:xfrm>
          <a:custGeom>
            <a:avLst/>
            <a:gdLst>
              <a:gd name="connsiteX0" fmla="*/ 45720 w 45720"/>
              <a:gd name="connsiteY0" fmla="*/ 419 h 79642"/>
              <a:gd name="connsiteX1" fmla="*/ 0 w 45720"/>
              <a:gd name="connsiteY1" fmla="*/ 79642 h 79642"/>
              <a:gd name="connsiteX2" fmla="*/ 44843 w 45720"/>
              <a:gd name="connsiteY2" fmla="*/ 0 h 79642"/>
              <a:gd name="connsiteX3" fmla="*/ 45720 w 45720"/>
              <a:gd name="connsiteY3" fmla="*/ 419 h 7964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720" h="79642">
                <a:moveTo>
                  <a:pt x="45720" y="419"/>
                </a:moveTo>
                <a:cubicBezTo>
                  <a:pt x="45720" y="419"/>
                  <a:pt x="24866" y="54190"/>
                  <a:pt x="0" y="79642"/>
                </a:cubicBezTo>
                <a:cubicBezTo>
                  <a:pt x="0" y="79642"/>
                  <a:pt x="28752" y="42850"/>
                  <a:pt x="44843" y="0"/>
                </a:cubicBezTo>
                <a:lnTo>
                  <a:pt x="45720" y="419"/>
                </a:ln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1797" y="5213561"/>
            <a:ext cx="12903" cy="8699"/>
          </a:xfrm>
          <a:custGeom>
            <a:avLst/>
            <a:gdLst>
              <a:gd name="connsiteX0" fmla="*/ 0 w 12903"/>
              <a:gd name="connsiteY0" fmla="*/ 812 h 8699"/>
              <a:gd name="connsiteX1" fmla="*/ 12903 w 12903"/>
              <a:gd name="connsiteY1" fmla="*/ 8699 h 8699"/>
              <a:gd name="connsiteX2" fmla="*/ 1231 w 12903"/>
              <a:gd name="connsiteY2" fmla="*/ 0 h 8699"/>
              <a:gd name="connsiteX3" fmla="*/ 0 w 12903"/>
              <a:gd name="connsiteY3" fmla="*/ 812 h 86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903" h="8699">
                <a:moveTo>
                  <a:pt x="0" y="812"/>
                </a:moveTo>
                <a:lnTo>
                  <a:pt x="12903" y="8699"/>
                </a:lnTo>
                <a:lnTo>
                  <a:pt x="1231" y="0"/>
                </a:lnTo>
                <a:lnTo>
                  <a:pt x="0" y="812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40402" y="5206319"/>
            <a:ext cx="10756" cy="8509"/>
          </a:xfrm>
          <a:custGeom>
            <a:avLst/>
            <a:gdLst>
              <a:gd name="connsiteX0" fmla="*/ 0 w 10756"/>
              <a:gd name="connsiteY0" fmla="*/ 7391 h 8509"/>
              <a:gd name="connsiteX1" fmla="*/ 2362 w 10756"/>
              <a:gd name="connsiteY1" fmla="*/ 8508 h 8509"/>
              <a:gd name="connsiteX2" fmla="*/ 10756 w 10756"/>
              <a:gd name="connsiteY2" fmla="*/ 0 h 8509"/>
              <a:gd name="connsiteX3" fmla="*/ 0 w 10756"/>
              <a:gd name="connsiteY3" fmla="*/ 7391 h 850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756" h="8509">
                <a:moveTo>
                  <a:pt x="0" y="7391"/>
                </a:moveTo>
                <a:lnTo>
                  <a:pt x="2362" y="8508"/>
                </a:lnTo>
                <a:lnTo>
                  <a:pt x="10756" y="0"/>
                </a:lnTo>
                <a:lnTo>
                  <a:pt x="0" y="7391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50180" y="5221485"/>
            <a:ext cx="45262" cy="79489"/>
          </a:xfrm>
          <a:custGeom>
            <a:avLst/>
            <a:gdLst>
              <a:gd name="connsiteX0" fmla="*/ 0 w 45262"/>
              <a:gd name="connsiteY0" fmla="*/ 419 h 79489"/>
              <a:gd name="connsiteX1" fmla="*/ 45262 w 45262"/>
              <a:gd name="connsiteY1" fmla="*/ 79489 h 79489"/>
              <a:gd name="connsiteX2" fmla="*/ 876 w 45262"/>
              <a:gd name="connsiteY2" fmla="*/ 0 h 79489"/>
              <a:gd name="connsiteX3" fmla="*/ 0 w 45262"/>
              <a:gd name="connsiteY3" fmla="*/ 419 h 7948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5262" h="79489">
                <a:moveTo>
                  <a:pt x="0" y="419"/>
                </a:moveTo>
                <a:cubicBezTo>
                  <a:pt x="0" y="419"/>
                  <a:pt x="20408" y="54051"/>
                  <a:pt x="45262" y="79489"/>
                </a:cubicBezTo>
                <a:cubicBezTo>
                  <a:pt x="45262" y="79489"/>
                  <a:pt x="16979" y="42849"/>
                  <a:pt x="876" y="0"/>
                </a:cubicBezTo>
                <a:lnTo>
                  <a:pt x="0" y="419"/>
                </a:lnTo>
              </a:path>
            </a:pathLst>
          </a:custGeom>
          <a:solidFill>
            <a:srgbClr val="25242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50185" y="5213206"/>
            <a:ext cx="12877" cy="8699"/>
          </a:xfrm>
          <a:custGeom>
            <a:avLst/>
            <a:gdLst>
              <a:gd name="connsiteX0" fmla="*/ 0 w 12877"/>
              <a:gd name="connsiteY0" fmla="*/ 8699 h 8699"/>
              <a:gd name="connsiteX1" fmla="*/ 12877 w 12877"/>
              <a:gd name="connsiteY1" fmla="*/ 812 h 8699"/>
              <a:gd name="connsiteX2" fmla="*/ 11671 w 12877"/>
              <a:gd name="connsiteY2" fmla="*/ 0 h 8699"/>
              <a:gd name="connsiteX3" fmla="*/ 0 w 12877"/>
              <a:gd name="connsiteY3" fmla="*/ 8699 h 86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877" h="8699">
                <a:moveTo>
                  <a:pt x="0" y="8699"/>
                </a:moveTo>
                <a:lnTo>
                  <a:pt x="12877" y="812"/>
                </a:lnTo>
                <a:lnTo>
                  <a:pt x="11671" y="0"/>
                </a:lnTo>
                <a:lnTo>
                  <a:pt x="0" y="8699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53724" y="5205967"/>
            <a:ext cx="10744" cy="8509"/>
          </a:xfrm>
          <a:custGeom>
            <a:avLst/>
            <a:gdLst>
              <a:gd name="connsiteX0" fmla="*/ 8394 w 10744"/>
              <a:gd name="connsiteY0" fmla="*/ 8509 h 8509"/>
              <a:gd name="connsiteX1" fmla="*/ 10744 w 10744"/>
              <a:gd name="connsiteY1" fmla="*/ 7391 h 8509"/>
              <a:gd name="connsiteX2" fmla="*/ 0 w 10744"/>
              <a:gd name="connsiteY2" fmla="*/ 0 h 8509"/>
              <a:gd name="connsiteX3" fmla="*/ 8394 w 10744"/>
              <a:gd name="connsiteY3" fmla="*/ 8509 h 850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744" h="8509">
                <a:moveTo>
                  <a:pt x="8394" y="8509"/>
                </a:moveTo>
                <a:lnTo>
                  <a:pt x="10744" y="7391"/>
                </a:lnTo>
                <a:lnTo>
                  <a:pt x="0" y="0"/>
                </a:lnTo>
                <a:lnTo>
                  <a:pt x="8394" y="8509"/>
                </a:lnTo>
              </a:path>
            </a:pathLst>
          </a:custGeom>
          <a:solidFill>
            <a:srgbClr val="3231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86906" y="5253210"/>
            <a:ext cx="29489" cy="47549"/>
          </a:xfrm>
          <a:custGeom>
            <a:avLst/>
            <a:gdLst>
              <a:gd name="connsiteX0" fmla="*/ 0 w 29489"/>
              <a:gd name="connsiteY0" fmla="*/ 609 h 47549"/>
              <a:gd name="connsiteX1" fmla="*/ 29489 w 29489"/>
              <a:gd name="connsiteY1" fmla="*/ 0 h 47549"/>
              <a:gd name="connsiteX2" fmla="*/ 15201 w 29489"/>
              <a:gd name="connsiteY2" fmla="*/ 47548 h 47549"/>
              <a:gd name="connsiteX3" fmla="*/ 0 w 29489"/>
              <a:gd name="connsiteY3" fmla="*/ 609 h 4754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9489" h="47549">
                <a:moveTo>
                  <a:pt x="0" y="609"/>
                </a:moveTo>
                <a:cubicBezTo>
                  <a:pt x="0" y="609"/>
                  <a:pt x="9969" y="7518"/>
                  <a:pt x="29489" y="0"/>
                </a:cubicBezTo>
                <a:lnTo>
                  <a:pt x="15201" y="47548"/>
                </a:lnTo>
                <a:lnTo>
                  <a:pt x="0" y="60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15217" y="5136440"/>
            <a:ext cx="23541" cy="58179"/>
          </a:xfrm>
          <a:custGeom>
            <a:avLst/>
            <a:gdLst>
              <a:gd name="connsiteX0" fmla="*/ 13741 w 23541"/>
              <a:gd name="connsiteY0" fmla="*/ 0 h 58179"/>
              <a:gd name="connsiteX1" fmla="*/ 17652 w 23541"/>
              <a:gd name="connsiteY1" fmla="*/ 49238 h 58179"/>
              <a:gd name="connsiteX2" fmla="*/ 17449 w 23541"/>
              <a:gd name="connsiteY2" fmla="*/ 58178 h 58179"/>
              <a:gd name="connsiteX3" fmla="*/ 4229 w 23541"/>
              <a:gd name="connsiteY3" fmla="*/ 41706 h 58179"/>
              <a:gd name="connsiteX4" fmla="*/ 3009 w 23541"/>
              <a:gd name="connsiteY4" fmla="*/ 30721 h 58179"/>
              <a:gd name="connsiteX5" fmla="*/ 0 w 23541"/>
              <a:gd name="connsiteY5" fmla="*/ 25209 h 58179"/>
              <a:gd name="connsiteX6" fmla="*/ 13741 w 23541"/>
              <a:gd name="connsiteY6" fmla="*/ 0 h 5817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23541" h="58179">
                <a:moveTo>
                  <a:pt x="13741" y="0"/>
                </a:moveTo>
                <a:cubicBezTo>
                  <a:pt x="13741" y="0"/>
                  <a:pt x="38569" y="27571"/>
                  <a:pt x="17652" y="49238"/>
                </a:cubicBezTo>
                <a:cubicBezTo>
                  <a:pt x="17652" y="49238"/>
                  <a:pt x="10401" y="54661"/>
                  <a:pt x="17449" y="58178"/>
                </a:cubicBezTo>
                <a:cubicBezTo>
                  <a:pt x="17449" y="58178"/>
                  <a:pt x="-546" y="54432"/>
                  <a:pt x="4229" y="41706"/>
                </a:cubicBezTo>
                <a:cubicBezTo>
                  <a:pt x="4229" y="41706"/>
                  <a:pt x="7175" y="37274"/>
                  <a:pt x="3009" y="30721"/>
                </a:cubicBezTo>
                <a:cubicBezTo>
                  <a:pt x="3009" y="30721"/>
                  <a:pt x="-1003" y="33756"/>
                  <a:pt x="0" y="25209"/>
                </a:cubicBezTo>
                <a:cubicBezTo>
                  <a:pt x="0" y="25209"/>
                  <a:pt x="10972" y="14363"/>
                  <a:pt x="13741" y="0"/>
                </a:cubicBezTo>
              </a:path>
            </a:pathLst>
          </a:custGeom>
          <a:solidFill>
            <a:srgbClr val="40352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35179" y="5129328"/>
            <a:ext cx="5486" cy="25247"/>
          </a:xfrm>
          <a:custGeom>
            <a:avLst/>
            <a:gdLst>
              <a:gd name="connsiteX0" fmla="*/ 4089 w 5486"/>
              <a:gd name="connsiteY0" fmla="*/ 0 h 25247"/>
              <a:gd name="connsiteX1" fmla="*/ 5486 w 5486"/>
              <a:gd name="connsiteY1" fmla="*/ 13080 h 25247"/>
              <a:gd name="connsiteX2" fmla="*/ 0 w 5486"/>
              <a:gd name="connsiteY2" fmla="*/ 25247 h 25247"/>
              <a:gd name="connsiteX3" fmla="*/ 4089 w 5486"/>
              <a:gd name="connsiteY3" fmla="*/ 0 h 2524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5486" h="25247">
                <a:moveTo>
                  <a:pt x="4089" y="0"/>
                </a:moveTo>
                <a:cubicBezTo>
                  <a:pt x="4089" y="0"/>
                  <a:pt x="9652" y="1397"/>
                  <a:pt x="5486" y="13080"/>
                </a:cubicBezTo>
                <a:cubicBezTo>
                  <a:pt x="5486" y="13080"/>
                  <a:pt x="3619" y="21907"/>
                  <a:pt x="0" y="25247"/>
                </a:cubicBezTo>
                <a:lnTo>
                  <a:pt x="4089" y="0"/>
                </a:ln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37526" y="5134896"/>
            <a:ext cx="1943" cy="11684"/>
          </a:xfrm>
          <a:custGeom>
            <a:avLst/>
            <a:gdLst>
              <a:gd name="connsiteX0" fmla="*/ 1943 w 1943"/>
              <a:gd name="connsiteY0" fmla="*/ 0 h 11684"/>
              <a:gd name="connsiteX1" fmla="*/ 1384 w 1943"/>
              <a:gd name="connsiteY1" fmla="*/ 7518 h 11684"/>
              <a:gd name="connsiteX2" fmla="*/ 0 w 1943"/>
              <a:gd name="connsiteY2" fmla="*/ 11683 h 11684"/>
              <a:gd name="connsiteX3" fmla="*/ 1943 w 1943"/>
              <a:gd name="connsiteY3" fmla="*/ 0 h 116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943" h="11684">
                <a:moveTo>
                  <a:pt x="1943" y="0"/>
                </a:moveTo>
                <a:cubicBezTo>
                  <a:pt x="1943" y="0"/>
                  <a:pt x="3898" y="-838"/>
                  <a:pt x="1384" y="7518"/>
                </a:cubicBezTo>
                <a:lnTo>
                  <a:pt x="0" y="11683"/>
                </a:lnTo>
                <a:lnTo>
                  <a:pt x="1943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66062" y="5130448"/>
            <a:ext cx="4165" cy="19012"/>
          </a:xfrm>
          <a:custGeom>
            <a:avLst/>
            <a:gdLst>
              <a:gd name="connsiteX0" fmla="*/ 2324 w 4165"/>
              <a:gd name="connsiteY0" fmla="*/ 0 h 19012"/>
              <a:gd name="connsiteX1" fmla="*/ 4063 w 4165"/>
              <a:gd name="connsiteY1" fmla="*/ 4483 h 19012"/>
              <a:gd name="connsiteX2" fmla="*/ 3479 w 4165"/>
              <a:gd name="connsiteY2" fmla="*/ 13119 h 19012"/>
              <a:gd name="connsiteX3" fmla="*/ 4165 w 4165"/>
              <a:gd name="connsiteY3" fmla="*/ 19012 h 19012"/>
              <a:gd name="connsiteX4" fmla="*/ 0 w 4165"/>
              <a:gd name="connsiteY4" fmla="*/ 12014 h 19012"/>
              <a:gd name="connsiteX5" fmla="*/ 2324 w 4165"/>
              <a:gd name="connsiteY5" fmla="*/ 0 h 1901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4165" h="19012">
                <a:moveTo>
                  <a:pt x="2324" y="0"/>
                </a:moveTo>
                <a:cubicBezTo>
                  <a:pt x="2324" y="0"/>
                  <a:pt x="3479" y="2184"/>
                  <a:pt x="4063" y="4483"/>
                </a:cubicBezTo>
                <a:cubicBezTo>
                  <a:pt x="4063" y="4483"/>
                  <a:pt x="2095" y="9830"/>
                  <a:pt x="3479" y="13119"/>
                </a:cubicBezTo>
                <a:lnTo>
                  <a:pt x="4165" y="19012"/>
                </a:lnTo>
                <a:cubicBezTo>
                  <a:pt x="4165" y="19012"/>
                  <a:pt x="927" y="17919"/>
                  <a:pt x="0" y="12014"/>
                </a:cubicBezTo>
                <a:cubicBezTo>
                  <a:pt x="0" y="12014"/>
                  <a:pt x="-4394" y="-3721"/>
                  <a:pt x="2324" y="0"/>
                </a:cubicBezTo>
              </a:path>
            </a:pathLst>
          </a:custGeom>
          <a:solidFill>
            <a:srgbClr val="e1b19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68014" y="5134906"/>
            <a:ext cx="1943" cy="11696"/>
          </a:xfrm>
          <a:custGeom>
            <a:avLst/>
            <a:gdLst>
              <a:gd name="connsiteX0" fmla="*/ 0 w 1943"/>
              <a:gd name="connsiteY0" fmla="*/ 0 h 11696"/>
              <a:gd name="connsiteX1" fmla="*/ 558 w 1943"/>
              <a:gd name="connsiteY1" fmla="*/ 7505 h 11696"/>
              <a:gd name="connsiteX2" fmla="*/ 1943 w 1943"/>
              <a:gd name="connsiteY2" fmla="*/ 11696 h 11696"/>
              <a:gd name="connsiteX3" fmla="*/ 0 w 1943"/>
              <a:gd name="connsiteY3" fmla="*/ 0 h 1169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943" h="11696">
                <a:moveTo>
                  <a:pt x="0" y="0"/>
                </a:moveTo>
                <a:cubicBezTo>
                  <a:pt x="0" y="0"/>
                  <a:pt x="-1955" y="-838"/>
                  <a:pt x="558" y="7505"/>
                </a:cubicBezTo>
                <a:lnTo>
                  <a:pt x="1943" y="11696"/>
                </a:lnTo>
                <a:lnTo>
                  <a:pt x="0" y="0"/>
                </a:lnTo>
              </a:path>
            </a:pathLst>
          </a:custGeom>
          <a:solidFill>
            <a:srgbClr val="c99b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024298" y="5096020"/>
            <a:ext cx="17183" cy="38023"/>
          </a:xfrm>
          <a:custGeom>
            <a:avLst/>
            <a:gdLst>
              <a:gd name="connsiteX0" fmla="*/ 0 w 17183"/>
              <a:gd name="connsiteY0" fmla="*/ 21526 h 38023"/>
              <a:gd name="connsiteX1" fmla="*/ 14020 w 17183"/>
              <a:gd name="connsiteY1" fmla="*/ 38023 h 38023"/>
              <a:gd name="connsiteX2" fmla="*/ 15532 w 17183"/>
              <a:gd name="connsiteY2" fmla="*/ 33616 h 38023"/>
              <a:gd name="connsiteX3" fmla="*/ 17183 w 17183"/>
              <a:gd name="connsiteY3" fmla="*/ 35762 h 38023"/>
              <a:gd name="connsiteX4" fmla="*/ 7734 w 17183"/>
              <a:gd name="connsiteY4" fmla="*/ 0 h 38023"/>
              <a:gd name="connsiteX5" fmla="*/ 0 w 17183"/>
              <a:gd name="connsiteY5" fmla="*/ 21526 h 380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17183" h="38023">
                <a:moveTo>
                  <a:pt x="0" y="21526"/>
                </a:moveTo>
                <a:cubicBezTo>
                  <a:pt x="0" y="21526"/>
                  <a:pt x="2565" y="33121"/>
                  <a:pt x="14020" y="38023"/>
                </a:cubicBezTo>
                <a:cubicBezTo>
                  <a:pt x="14020" y="38023"/>
                  <a:pt x="14820" y="35013"/>
                  <a:pt x="15532" y="33616"/>
                </a:cubicBezTo>
                <a:cubicBezTo>
                  <a:pt x="15532" y="33616"/>
                  <a:pt x="16789" y="34251"/>
                  <a:pt x="17183" y="35762"/>
                </a:cubicBezTo>
                <a:cubicBezTo>
                  <a:pt x="17183" y="35762"/>
                  <a:pt x="19951" y="9334"/>
                  <a:pt x="7734" y="0"/>
                </a:cubicBezTo>
                <a:cubicBezTo>
                  <a:pt x="7734" y="0"/>
                  <a:pt x="4673" y="14439"/>
                  <a:pt x="0" y="21526"/>
                </a:cubicBezTo>
              </a:path>
            </a:pathLst>
          </a:custGeom>
          <a:solidFill>
            <a:srgbClr val="40352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67156" y="5117637"/>
            <a:ext cx="56819" cy="17940"/>
          </a:xfrm>
          <a:custGeom>
            <a:avLst/>
            <a:gdLst>
              <a:gd name="connsiteX0" fmla="*/ 56819 w 56819"/>
              <a:gd name="connsiteY0" fmla="*/ 0 h 17940"/>
              <a:gd name="connsiteX1" fmla="*/ 0 w 56819"/>
              <a:gd name="connsiteY1" fmla="*/ 15430 h 17940"/>
              <a:gd name="connsiteX2" fmla="*/ 56819 w 56819"/>
              <a:gd name="connsiteY2" fmla="*/ 0 h 179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</a:cxnLst>
            <a:rect l="l" t="t" r="r" b="b"/>
            <a:pathLst>
              <a:path w="56819" h="17940">
                <a:moveTo>
                  <a:pt x="56819" y="0"/>
                </a:moveTo>
                <a:cubicBezTo>
                  <a:pt x="56819" y="0"/>
                  <a:pt x="31356" y="18453"/>
                  <a:pt x="0" y="15430"/>
                </a:cubicBezTo>
                <a:cubicBezTo>
                  <a:pt x="0" y="15430"/>
                  <a:pt x="40068" y="27266"/>
                  <a:pt x="56819" y="0"/>
                </a:cubicBezTo>
              </a:path>
            </a:pathLst>
          </a:custGeom>
          <a:solidFill>
            <a:srgbClr val="dfad8c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729766" y="4977210"/>
            <a:ext cx="2193213" cy="23456"/>
          </a:xfrm>
          <a:custGeom>
            <a:avLst/>
            <a:gdLst>
              <a:gd name="connsiteX0" fmla="*/ 6350 w 2193213"/>
              <a:gd name="connsiteY0" fmla="*/ 6350 h 23456"/>
              <a:gd name="connsiteX1" fmla="*/ 2186863 w 2193213"/>
              <a:gd name="connsiteY1" fmla="*/ 6350 h 234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193213" h="23456">
                <a:moveTo>
                  <a:pt x="6350" y="6350"/>
                </a:moveTo>
                <a:lnTo>
                  <a:pt x="2186863" y="6350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166388" y="2021483"/>
            <a:ext cx="1609547" cy="24447"/>
          </a:xfrm>
          <a:custGeom>
            <a:avLst/>
            <a:gdLst>
              <a:gd name="connsiteX0" fmla="*/ 6350 w 1609547"/>
              <a:gd name="connsiteY0" fmla="*/ 6350 h 24447"/>
              <a:gd name="connsiteX1" fmla="*/ 1603197 w 1609547"/>
              <a:gd name="connsiteY1" fmla="*/ 6350 h 2444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609547" h="24447">
                <a:moveTo>
                  <a:pt x="6350" y="6350"/>
                </a:moveTo>
                <a:lnTo>
                  <a:pt x="1603197" y="6350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74900" y="635000"/>
            <a:ext cx="558800" cy="431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800" y="1435100"/>
            <a:ext cx="215900" cy="2413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09800" y="1727200"/>
            <a:ext cx="215900" cy="2413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22500" y="2019300"/>
            <a:ext cx="203200" cy="2413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09800" y="2311400"/>
            <a:ext cx="215900" cy="2413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09800" y="2616200"/>
            <a:ext cx="215900" cy="2286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209800" y="2908300"/>
            <a:ext cx="215900" cy="2413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209800" y="3213100"/>
            <a:ext cx="215900" cy="2413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209800" y="3517900"/>
            <a:ext cx="215900" cy="2413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209800" y="3810000"/>
            <a:ext cx="215900" cy="2413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222500" y="4102100"/>
            <a:ext cx="203200" cy="2413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209800" y="4394200"/>
            <a:ext cx="215900" cy="2413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209800" y="4686300"/>
            <a:ext cx="215900" cy="2413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2908300" y="1422400"/>
            <a:ext cx="203200" cy="2413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908300" y="1714500"/>
            <a:ext cx="203200" cy="2413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2908300" y="2019300"/>
            <a:ext cx="203200" cy="2286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2908300" y="2311400"/>
            <a:ext cx="203200" cy="2413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2908300" y="2603500"/>
            <a:ext cx="203200" cy="2413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2895600" y="2895600"/>
            <a:ext cx="215900" cy="2413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2908300" y="3213100"/>
            <a:ext cx="203200" cy="2413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2"/>
          <a:srcRect/>
          <a:stretch>
            <a:fillRect/>
          </a:stretch>
        </p:blipFill>
        <p:spPr bwMode="auto">
          <a:xfrm>
            <a:off x="2895600" y="3505200"/>
            <a:ext cx="215900" cy="2413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3"/>
          <a:srcRect/>
          <a:stretch>
            <a:fillRect/>
          </a:stretch>
        </p:blipFill>
        <p:spPr bwMode="auto">
          <a:xfrm>
            <a:off x="2908300" y="3797300"/>
            <a:ext cx="203200" cy="2413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4"/>
          <a:srcRect/>
          <a:stretch>
            <a:fillRect/>
          </a:stretch>
        </p:blipFill>
        <p:spPr bwMode="auto">
          <a:xfrm>
            <a:off x="2908300" y="4089400"/>
            <a:ext cx="203200" cy="2413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5"/>
          <a:srcRect/>
          <a:stretch>
            <a:fillRect/>
          </a:stretch>
        </p:blipFill>
        <p:spPr bwMode="auto">
          <a:xfrm>
            <a:off x="2908300" y="4394200"/>
            <a:ext cx="203200" cy="2413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6"/>
          <a:srcRect/>
          <a:stretch>
            <a:fillRect/>
          </a:stretch>
        </p:blipFill>
        <p:spPr bwMode="auto">
          <a:xfrm>
            <a:off x="2908300" y="4686300"/>
            <a:ext cx="203200" cy="2413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7"/>
          <a:srcRect/>
          <a:stretch>
            <a:fillRect/>
          </a:stretch>
        </p:blipFill>
        <p:spPr bwMode="auto">
          <a:xfrm>
            <a:off x="2209800" y="5080000"/>
            <a:ext cx="203200" cy="2413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8"/>
          <a:srcRect/>
          <a:stretch>
            <a:fillRect/>
          </a:stretch>
        </p:blipFill>
        <p:spPr bwMode="auto">
          <a:xfrm>
            <a:off x="2895600" y="5080000"/>
            <a:ext cx="203200" cy="2413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9"/>
          <a:srcRect/>
          <a:stretch>
            <a:fillRect/>
          </a:stretch>
        </p:blipFill>
        <p:spPr bwMode="auto">
          <a:xfrm>
            <a:off x="7188200" y="0"/>
            <a:ext cx="11798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0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739900" y="1574800"/>
            <a:ext cx="304800" cy="3429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38100" algn="l"/>
                <a:tab pos="76200" algn="l"/>
                <a:tab pos="114300" algn="l"/>
                <a:tab pos="152400" algn="l"/>
                <a:tab pos="165100" algn="l"/>
                <a:tab pos="190500" algn="l"/>
                <a:tab pos="228600" algn="l"/>
              </a:tabLst>
            </a:pPr>
            <a:r>
              <a:rPr lang="en-US" altLang="zh-CN" dirty="0" smtClean="0"/>
              <a:t>							</a:t>
            </a: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300"/>
              </a:lnSpc>
              <a:tabLst>
                <a:tab pos="38100" algn="l"/>
                <a:tab pos="76200" algn="l"/>
                <a:tab pos="114300" algn="l"/>
                <a:tab pos="152400" algn="l"/>
                <a:tab pos="165100" algn="l"/>
                <a:tab pos="190500" algn="l"/>
                <a:tab pos="228600" algn="l"/>
              </a:tabLst>
            </a:pPr>
            <a:r>
              <a:rPr lang="en-US" altLang="zh-CN" dirty="0" smtClean="0"/>
              <a:t>							</a:t>
            </a: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300"/>
              </a:lnSpc>
              <a:tabLst>
                <a:tab pos="38100" algn="l"/>
                <a:tab pos="76200" algn="l"/>
                <a:tab pos="114300" algn="l"/>
                <a:tab pos="152400" algn="l"/>
                <a:tab pos="165100" algn="l"/>
                <a:tab pos="190500" algn="l"/>
                <a:tab pos="228600" algn="l"/>
              </a:tabLst>
            </a:pPr>
            <a:r>
              <a:rPr lang="en-US" altLang="zh-CN" dirty="0" smtClean="0"/>
              <a:t>							</a:t>
            </a: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8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300"/>
              </a:lnSpc>
              <a:tabLst>
                <a:tab pos="38100" algn="l"/>
                <a:tab pos="76200" algn="l"/>
                <a:tab pos="114300" algn="l"/>
                <a:tab pos="152400" algn="l"/>
                <a:tab pos="165100" algn="l"/>
                <a:tab pos="190500" algn="l"/>
                <a:tab pos="228600" algn="l"/>
              </a:tabLst>
            </a:pPr>
            <a:r>
              <a:rPr lang="en-US" altLang="zh-CN" dirty="0" smtClean="0"/>
              <a:t>						</a:t>
            </a: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16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500"/>
              </a:lnSpc>
              <a:tabLst>
                <a:tab pos="38100" algn="l"/>
                <a:tab pos="76200" algn="l"/>
                <a:tab pos="114300" algn="l"/>
                <a:tab pos="152400" algn="l"/>
                <a:tab pos="165100" algn="l"/>
                <a:tab pos="190500" algn="l"/>
                <a:tab pos="228600" algn="l"/>
              </a:tabLst>
            </a:pPr>
            <a:r>
              <a:rPr lang="en-US" altLang="zh-CN" dirty="0" smtClean="0"/>
              <a:t>					</a:t>
            </a: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32</a:t>
            </a:r>
          </a:p>
          <a:p>
            <a:pPr>
              <a:lnSpc>
                <a:spcPts val="2100"/>
              </a:lnSpc>
              <a:tabLst>
                <a:tab pos="38100" algn="l"/>
                <a:tab pos="76200" algn="l"/>
                <a:tab pos="114300" algn="l"/>
                <a:tab pos="152400" algn="l"/>
                <a:tab pos="165100" algn="l"/>
                <a:tab pos="190500" algn="l"/>
                <a:tab pos="228600" algn="l"/>
              </a:tabLst>
            </a:pPr>
            <a:r>
              <a:rPr lang="en-US" altLang="zh-CN" dirty="0" smtClean="0"/>
              <a:t>				</a:t>
            </a: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64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300"/>
              </a:lnSpc>
              <a:tabLst>
                <a:tab pos="38100" algn="l"/>
                <a:tab pos="76200" algn="l"/>
                <a:tab pos="114300" algn="l"/>
                <a:tab pos="152400" algn="l"/>
                <a:tab pos="165100" algn="l"/>
                <a:tab pos="190500" algn="l"/>
                <a:tab pos="228600" algn="l"/>
              </a:tabLst>
            </a:pPr>
            <a:r>
              <a:rPr lang="en-US" altLang="zh-CN" dirty="0" smtClean="0"/>
              <a:t>			</a:t>
            </a: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128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300"/>
              </a:lnSpc>
              <a:tabLst>
                <a:tab pos="38100" algn="l"/>
                <a:tab pos="76200" algn="l"/>
                <a:tab pos="114300" algn="l"/>
                <a:tab pos="152400" algn="l"/>
                <a:tab pos="165100" algn="l"/>
                <a:tab pos="190500" algn="l"/>
                <a:tab pos="228600" algn="l"/>
              </a:tabLst>
            </a:pPr>
            <a:r>
              <a:rPr lang="en-US" altLang="zh-CN" dirty="0" smtClean="0"/>
              <a:t>		</a:t>
            </a: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256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300"/>
              </a:lnSpc>
              <a:tabLst>
                <a:tab pos="38100" algn="l"/>
                <a:tab pos="76200" algn="l"/>
                <a:tab pos="114300" algn="l"/>
                <a:tab pos="152400" algn="l"/>
                <a:tab pos="165100" algn="l"/>
                <a:tab pos="190500" algn="l"/>
                <a:tab pos="228600" algn="l"/>
              </a:tabLst>
            </a:pPr>
            <a:r>
              <a:rPr lang="en-US" altLang="zh-CN" dirty="0" smtClean="0"/>
              <a:t>			</a:t>
            </a: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512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                <a:tab pos="38100" algn="l"/>
                <a:tab pos="76200" algn="l"/>
                <a:tab pos="114300" algn="l"/>
                <a:tab pos="152400" algn="l"/>
                <a:tab pos="165100" algn="l"/>
                <a:tab pos="190500" algn="l"/>
                <a:tab pos="228600" algn="l"/>
              </a:tabLst>
            </a:pPr>
            <a:r>
              <a:rPr lang="en-US" altLang="zh-CN" dirty="0" smtClean="0"/>
              <a:t>	</a:t>
            </a: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1024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300"/>
              </a:lnSpc>
              <a:tabLst>
                <a:tab pos="38100" algn="l"/>
                <a:tab pos="76200" algn="l"/>
                <a:tab pos="114300" algn="l"/>
                <a:tab pos="152400" algn="l"/>
                <a:tab pos="165100" algn="l"/>
                <a:tab pos="190500" algn="l"/>
                <a:tab pos="228600" algn="l"/>
              </a:tabLst>
            </a:pP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2048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200"/>
              </a:lnSpc>
              <a:tabLst>
                <a:tab pos="38100" algn="l"/>
                <a:tab pos="76200" algn="l"/>
                <a:tab pos="114300" algn="l"/>
                <a:tab pos="152400" algn="l"/>
                <a:tab pos="165100" algn="l"/>
                <a:tab pos="190500" algn="l"/>
                <a:tab pos="228600" algn="l"/>
              </a:tabLst>
            </a:pP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4096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206500" y="5118100"/>
            <a:ext cx="8128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(400</a:t>
            </a:r>
            <a:r>
              <a:rPr lang="en-US" altLang="zh-CN" sz="101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BOX)</a:t>
            </a:r>
            <a:r>
              <a:rPr lang="en-US" altLang="zh-CN" sz="101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40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263900" y="5118100"/>
            <a:ext cx="8128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40</a:t>
            </a:r>
            <a:r>
              <a:rPr lang="en-US" altLang="zh-CN" sz="101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(400</a:t>
            </a:r>
            <a:r>
              <a:rPr lang="en-US" altLang="zh-CN" sz="101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BOX)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263900" y="1574800"/>
            <a:ext cx="304800" cy="3429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8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16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500"/>
              </a:lnSpc>
              <a:tabLst>
							</a:tabLst>
            </a:pP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32</a:t>
            </a:r>
          </a:p>
          <a:p>
            <a:pPr>
              <a:lnSpc>
                <a:spcPts val="2100"/>
              </a:lnSpc>
              <a:tabLst>
							</a:tabLst>
            </a:pP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64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128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256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512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1024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2048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200"/>
              </a:lnSpc>
              <a:tabLst>
							</a:tabLst>
            </a:pP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4096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889000" y="1587500"/>
            <a:ext cx="495300" cy="3429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Bulan</a:t>
            </a:r>
            <a:r>
              <a:rPr lang="en-US" altLang="zh-CN" sz="101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Bulan</a:t>
            </a:r>
            <a:r>
              <a:rPr lang="en-US" altLang="zh-CN" sz="101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Bulan</a:t>
            </a:r>
            <a:r>
              <a:rPr lang="en-US" altLang="zh-CN" sz="101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Bulan</a:t>
            </a:r>
            <a:r>
              <a:rPr lang="en-US" altLang="zh-CN" sz="101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Bulan</a:t>
            </a:r>
            <a:r>
              <a:rPr lang="en-US" altLang="zh-CN" sz="101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5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200"/>
              </a:lnSpc>
              <a:tabLst>
							</a:tabLst>
            </a:pP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Bulan</a:t>
            </a:r>
            <a:r>
              <a:rPr lang="en-US" altLang="zh-CN" sz="101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6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Bulan</a:t>
            </a:r>
            <a:r>
              <a:rPr lang="en-US" altLang="zh-CN" sz="101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7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300"/>
              </a:lnSpc>
              <a:tabLst>
							</a:tabLst>
            </a:pP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Bulan</a:t>
            </a:r>
            <a:r>
              <a:rPr lang="en-US" altLang="zh-CN" sz="101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8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200"/>
              </a:lnSpc>
              <a:tabLst>
							</a:tabLst>
            </a:pP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Bulan</a:t>
            </a:r>
            <a:r>
              <a:rPr lang="en-US" altLang="zh-CN" sz="101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9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500"/>
              </a:lnSpc>
              <a:tabLst>
							</a:tabLst>
            </a:pP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Bulan</a:t>
            </a:r>
            <a:r>
              <a:rPr lang="en-US" altLang="zh-CN" sz="101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10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Bulan</a:t>
            </a:r>
            <a:r>
              <a:rPr lang="en-US" altLang="zh-CN" sz="101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11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200"/>
              </a:lnSpc>
              <a:tabLst>
							</a:tabLst>
            </a:pP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Bulan</a:t>
            </a:r>
            <a:r>
              <a:rPr lang="en-US" altLang="zh-CN" sz="101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12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165600" y="1168400"/>
            <a:ext cx="9398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11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PERHITUNGAN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962400" y="1460500"/>
            <a:ext cx="2413000" cy="3695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                <a:tab pos="203200" algn="l"/>
                <a:tab pos="254000" algn="l"/>
              </a:tabLst>
            </a:pPr>
            <a:r>
              <a:rPr lang="en-US" altLang="zh-CN" dirty="0" smtClean="0"/>
              <a:t>	</a:t>
            </a:r>
            <a:r>
              <a:rPr lang="en-US" altLang="zh-CN" sz="111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sz="11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1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JIKA</a:t>
            </a:r>
            <a:r>
              <a:rPr lang="en-US" altLang="zh-CN" sz="11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1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SEMUA</a:t>
            </a:r>
            <a:r>
              <a:rPr lang="en-US" altLang="zh-CN" sz="11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1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altLang="zh-CN" sz="11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1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PLATINUM)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100"/>
              </a:lnSpc>
              <a:tabLst>
                <a:tab pos="203200" algn="l"/>
                <a:tab pos="254000" algn="l"/>
              </a:tabLst>
            </a:pPr>
            <a:r>
              <a:rPr lang="en-US" altLang="zh-CN" dirty="0" smtClean="0"/>
              <a:t>	</a:t>
            </a:r>
            <a:r>
              <a:rPr lang="en-US" altLang="zh-CN" sz="925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en-US" altLang="zh-CN" sz="9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25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per</a:t>
            </a:r>
            <a:r>
              <a:rPr lang="en-US" altLang="zh-CN" sz="9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25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zh-CN" sz="9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25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22.5</a:t>
            </a:r>
            <a:r>
              <a:rPr lang="en-US" altLang="zh-CN" sz="9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25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  <a:r>
              <a:rPr lang="en-US" altLang="zh-CN" sz="9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25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altLang="zh-CN" sz="9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25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360</a:t>
            </a:r>
            <a:r>
              <a:rPr lang="en-US" altLang="zh-CN" sz="9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25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  <a:p>
            <a:pPr>
              <a:lnSpc>
                <a:spcPts val="1300"/>
              </a:lnSpc>
              <a:tabLst>
                <a:tab pos="203200" algn="l"/>
                <a:tab pos="254000" algn="l"/>
              </a:tabLst>
            </a:pPr>
            <a:r>
              <a:rPr lang="en-US" altLang="zh-CN" dirty="0" smtClean="0"/>
              <a:t>	</a:t>
            </a:r>
            <a:r>
              <a:rPr lang="en-US" altLang="zh-CN" sz="925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384</a:t>
            </a:r>
            <a:r>
              <a:rPr lang="en-US" altLang="zh-CN" sz="9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25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per</a:t>
            </a:r>
            <a:r>
              <a:rPr lang="en-US" altLang="zh-CN" sz="9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25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zh-CN" sz="9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25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8.1</a:t>
            </a:r>
            <a:r>
              <a:rPr lang="en-US" altLang="zh-CN" sz="9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25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  <a:r>
              <a:rPr lang="en-US" altLang="zh-CN" sz="9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25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altLang="zh-CN" sz="9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25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3110,4</a:t>
            </a:r>
            <a:r>
              <a:rPr lang="en-US" altLang="zh-CN" sz="9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25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000"/>
              </a:lnSpc>
              <a:tabLst>
                <a:tab pos="203200" algn="l"/>
                <a:tab pos="254000" algn="l"/>
              </a:tabLst>
            </a:pPr>
            <a:r>
              <a:rPr lang="en-US" altLang="zh-CN" dirty="0" smtClean="0"/>
              <a:t>	</a:t>
            </a:r>
            <a:r>
              <a:rPr lang="en-US" altLang="zh-CN" sz="1673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PER</a:t>
            </a:r>
            <a:r>
              <a:rPr lang="en-US" altLang="zh-CN" sz="167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73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HARI</a:t>
            </a:r>
            <a:r>
              <a:rPr lang="en-US" altLang="zh-CN" sz="167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73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3.470</a:t>
            </a:r>
            <a:r>
              <a:rPr lang="en-US" altLang="zh-CN" sz="167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73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</a:t>
            </a:r>
          </a:p>
          <a:p>
            <a:pPr>
              <a:lnSpc>
                <a:spcPts val="2000"/>
              </a:lnSpc>
              <a:tabLst>
                <a:tab pos="203200" algn="l"/>
                <a:tab pos="254000" algn="l"/>
              </a:tabLst>
            </a:pPr>
            <a:r>
              <a:rPr lang="en-US" altLang="zh-CN" dirty="0" smtClean="0"/>
              <a:t>	</a:t>
            </a:r>
            <a:r>
              <a:rPr lang="en-US" altLang="zh-CN" sz="1673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PER</a:t>
            </a:r>
            <a:r>
              <a:rPr lang="en-US" altLang="zh-CN" sz="167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73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BULAN</a:t>
            </a:r>
            <a:r>
              <a:rPr lang="en-US" altLang="zh-CN" sz="167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73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104.112</a:t>
            </a:r>
            <a:r>
              <a:rPr lang="en-US" altLang="zh-CN" sz="167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73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203200" algn="l"/>
                <a:tab pos="254000" algn="l"/>
              </a:tabLst>
            </a:pPr>
            <a:r>
              <a:rPr lang="en-US" altLang="zh-CN" dirty="0" smtClean="0"/>
              <a:t>		</a:t>
            </a:r>
            <a:r>
              <a:rPr lang="en-US" altLang="zh-CN" sz="111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JIKA</a:t>
            </a:r>
            <a:r>
              <a:rPr lang="en-US" altLang="zh-CN" sz="11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1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SILVER</a:t>
            </a:r>
            <a:r>
              <a:rPr lang="en-US" altLang="zh-CN" sz="11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1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                <a:tab pos="203200" algn="l"/>
                <a:tab pos="254000" algn="l"/>
              </a:tabLst>
            </a:pPr>
            <a:r>
              <a:rPr lang="en-US" altLang="zh-CN" dirty="0" smtClean="0"/>
              <a:t>		</a:t>
            </a:r>
            <a:r>
              <a:rPr lang="en-US" altLang="zh-CN" sz="111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MAKA</a:t>
            </a:r>
            <a:r>
              <a:rPr lang="en-US" altLang="zh-CN" sz="11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1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1/10</a:t>
            </a:r>
            <a:r>
              <a:rPr lang="en-US" altLang="zh-CN" sz="11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1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altLang="zh-CN" sz="11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1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PLATINUM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203200" algn="l"/>
                <a:tab pos="254000" algn="l"/>
              </a:tabLst>
            </a:pPr>
            <a:r>
              <a:rPr lang="en-US" altLang="zh-CN" dirty="0" smtClean="0"/>
              <a:t>		</a:t>
            </a:r>
            <a:r>
              <a:rPr lang="en-US" altLang="zh-CN" sz="1765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PER</a:t>
            </a:r>
            <a:r>
              <a:rPr lang="en-US" altLang="zh-CN" sz="17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65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HARI</a:t>
            </a:r>
            <a:r>
              <a:rPr lang="en-US" altLang="zh-CN" sz="17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65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347</a:t>
            </a:r>
            <a:r>
              <a:rPr lang="en-US" altLang="zh-CN" sz="17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65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  <a:p>
            <a:pPr>
              <a:lnSpc>
                <a:spcPts val="2100"/>
              </a:lnSpc>
              <a:tabLst>
                <a:tab pos="203200" algn="l"/>
                <a:tab pos="254000" algn="l"/>
              </a:tabLst>
            </a:pPr>
            <a:r>
              <a:rPr lang="en-US" altLang="zh-CN" dirty="0" smtClean="0"/>
              <a:t>		</a:t>
            </a:r>
            <a:r>
              <a:rPr lang="en-US" altLang="zh-CN" sz="1765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PER</a:t>
            </a:r>
            <a:r>
              <a:rPr lang="en-US" altLang="zh-CN" sz="17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65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BULAN</a:t>
            </a:r>
            <a:r>
              <a:rPr lang="en-US" altLang="zh-CN" sz="17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65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10.411</a:t>
            </a:r>
            <a:r>
              <a:rPr lang="en-US" altLang="zh-CN" sz="17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65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203200" algn="l"/>
                <a:tab pos="254000" algn="l"/>
              </a:tabLst>
            </a:pP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zh-CN" sz="101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1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1%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524000" y="3225800"/>
            <a:ext cx="571500" cy="304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                <a:tab pos="76200" algn="l"/>
              </a:tabLst>
            </a:pPr>
            <a:r>
              <a:rPr lang="en-US" altLang="zh-CN" sz="1068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Team</a:t>
            </a:r>
            <a:r>
              <a:rPr lang="en-US" altLang="zh-CN" sz="106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68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Kiri</a:t>
            </a:r>
          </a:p>
          <a:p>
            <a:pPr>
              <a:lnSpc>
                <a:spcPts val="1200"/>
              </a:lnSpc>
              <a:tabLst>
                <a:tab pos="76200" algn="l"/>
              </a:tabLst>
            </a:pPr>
            <a:r>
              <a:rPr lang="en-US" altLang="zh-CN" dirty="0" smtClean="0"/>
              <a:t>	</a:t>
            </a:r>
            <a:r>
              <a:rPr lang="en-US" altLang="zh-CN" sz="1068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30</a:t>
            </a:r>
            <a:r>
              <a:rPr lang="en-US" altLang="zh-CN" sz="106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68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Box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991100" y="2489200"/>
            <a:ext cx="1676400" cy="787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18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Max</a:t>
            </a:r>
            <a:r>
              <a:rPr lang="en-US" altLang="zh-CN" sz="121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18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Income</a:t>
            </a:r>
            <a:r>
              <a:rPr lang="en-US" altLang="zh-CN" sz="121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18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Per</a:t>
            </a:r>
            <a:r>
              <a:rPr lang="en-US" altLang="zh-CN" sz="121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18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Hari:</a:t>
            </a:r>
          </a:p>
          <a:p>
            <a:pPr>
              <a:lnSpc>
                <a:spcPts val="1200"/>
              </a:lnSpc>
              <a:tabLst>
							</a:tabLst>
            </a:pPr>
            <a:r>
              <a:rPr lang="en-US" altLang="zh-CN" sz="1218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90</a:t>
            </a:r>
            <a:r>
              <a:rPr lang="en-US" altLang="zh-CN" sz="121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18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iC</a:t>
            </a:r>
            <a:r>
              <a:rPr lang="en-US" altLang="zh-CN" sz="121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18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+</a:t>
            </a:r>
            <a:r>
              <a:rPr lang="en-US" altLang="zh-CN" sz="121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18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108</a:t>
            </a:r>
            <a:r>
              <a:rPr lang="en-US" altLang="zh-CN" sz="121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18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iC</a:t>
            </a:r>
            <a:r>
              <a:rPr lang="en-US" altLang="zh-CN" sz="121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18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=</a:t>
            </a:r>
            <a:r>
              <a:rPr lang="en-US" altLang="zh-CN" sz="121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18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198</a:t>
            </a:r>
            <a:r>
              <a:rPr lang="en-US" altLang="zh-CN" sz="121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18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iC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218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Max</a:t>
            </a:r>
            <a:r>
              <a:rPr lang="en-US" altLang="zh-CN" sz="121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18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Income</a:t>
            </a:r>
            <a:r>
              <a:rPr lang="en-US" altLang="zh-CN" sz="121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18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Per</a:t>
            </a:r>
            <a:r>
              <a:rPr lang="en-US" altLang="zh-CN" sz="121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18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Bulan:</a:t>
            </a:r>
          </a:p>
          <a:p>
            <a:pPr>
              <a:lnSpc>
                <a:spcPts val="1200"/>
              </a:lnSpc>
              <a:tabLst>
							</a:tabLst>
            </a:pPr>
            <a:r>
              <a:rPr lang="en-US" altLang="zh-CN" sz="1218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198</a:t>
            </a:r>
            <a:r>
              <a:rPr lang="en-US" altLang="zh-CN" sz="121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18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iC</a:t>
            </a:r>
            <a:r>
              <a:rPr lang="en-US" altLang="zh-CN" sz="121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18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x</a:t>
            </a:r>
            <a:r>
              <a:rPr lang="en-US" altLang="zh-CN" sz="121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18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30</a:t>
            </a:r>
            <a:r>
              <a:rPr lang="en-US" altLang="zh-CN" sz="121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18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iC</a:t>
            </a:r>
            <a:r>
              <a:rPr lang="en-US" altLang="zh-CN" sz="121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18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=</a:t>
            </a:r>
            <a:r>
              <a:rPr lang="en-US" altLang="zh-CN" sz="121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18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5940</a:t>
            </a:r>
            <a:r>
              <a:rPr lang="en-US" altLang="zh-CN" sz="121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18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iC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028700" y="3835400"/>
            <a:ext cx="4318000" cy="1143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                <a:tab pos="38100" algn="l"/>
                <a:tab pos="2552700" algn="l"/>
                <a:tab pos="2730500" algn="l"/>
              </a:tabLst>
            </a:pPr>
            <a:r>
              <a:rPr lang="en-US" altLang="zh-CN" dirty="0" smtClean="0"/>
              <a:t>		</a:t>
            </a:r>
            <a:r>
              <a:rPr lang="en-US" altLang="zh-CN" sz="1068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Team</a:t>
            </a:r>
            <a:r>
              <a:rPr lang="en-US" altLang="zh-CN" sz="106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68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Kanan</a:t>
            </a:r>
          </a:p>
          <a:p>
            <a:pPr>
              <a:lnSpc>
                <a:spcPts val="1200"/>
              </a:lnSpc>
              <a:tabLst>
                <a:tab pos="38100" algn="l"/>
                <a:tab pos="2552700" algn="l"/>
                <a:tab pos="2730500" algn="l"/>
              </a:tabLst>
            </a:pPr>
            <a:r>
              <a:rPr lang="en-US" altLang="zh-CN" dirty="0" smtClean="0"/>
              <a:t>			</a:t>
            </a:r>
            <a:r>
              <a:rPr lang="en-US" altLang="zh-CN" sz="1068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30</a:t>
            </a:r>
            <a:r>
              <a:rPr lang="en-US" altLang="zh-CN" sz="106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68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Box</a:t>
            </a:r>
          </a:p>
          <a:p>
            <a:pPr>
              <a:lnSpc>
                <a:spcPts val="1700"/>
              </a:lnSpc>
              <a:tabLst>
                <a:tab pos="38100" algn="l"/>
                <a:tab pos="2552700" algn="l"/>
                <a:tab pos="2730500" algn="l"/>
              </a:tabLst>
            </a:pPr>
            <a:r>
              <a:rPr lang="en-US" altLang="zh-CN" sz="1218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Bonus</a:t>
            </a:r>
            <a:r>
              <a:rPr lang="en-US" altLang="zh-CN" sz="121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18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Pairing</a:t>
            </a:r>
            <a:r>
              <a:rPr lang="en-US" altLang="zh-CN" sz="121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18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Silver:</a:t>
            </a:r>
          </a:p>
          <a:p>
            <a:pPr>
              <a:lnSpc>
                <a:spcPts val="1100"/>
              </a:lnSpc>
              <a:tabLst>
                <a:tab pos="38100" algn="l"/>
                <a:tab pos="2552700" algn="l"/>
                <a:tab pos="2730500" algn="l"/>
              </a:tabLst>
            </a:pPr>
            <a:r>
              <a:rPr lang="en-US" altLang="zh-CN" sz="1044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Apabila</a:t>
            </a:r>
            <a:r>
              <a:rPr lang="en-US" altLang="zh-CN" sz="104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44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Member</a:t>
            </a:r>
            <a:r>
              <a:rPr lang="en-US" altLang="zh-CN" sz="104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44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Anda</a:t>
            </a:r>
            <a:r>
              <a:rPr lang="en-US" altLang="zh-CN" sz="104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44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Silver</a:t>
            </a:r>
            <a:r>
              <a:rPr lang="en-US" altLang="zh-CN" sz="104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44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Maka</a:t>
            </a:r>
            <a:r>
              <a:rPr lang="en-US" altLang="zh-CN" sz="104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44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perhitungannya</a:t>
            </a:r>
            <a:r>
              <a:rPr lang="en-US" altLang="zh-CN" sz="104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44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adalah:</a:t>
            </a:r>
          </a:p>
          <a:p>
            <a:pPr>
              <a:lnSpc>
                <a:spcPts val="1200"/>
              </a:lnSpc>
              <a:tabLst>
                <a:tab pos="38100" algn="l"/>
                <a:tab pos="2552700" algn="l"/>
                <a:tab pos="2730500" algn="l"/>
              </a:tabLst>
            </a:pPr>
            <a:r>
              <a:rPr lang="en-US" altLang="zh-CN" sz="1218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4</a:t>
            </a:r>
            <a:r>
              <a:rPr lang="en-US" altLang="zh-CN" sz="121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18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x</a:t>
            </a:r>
            <a:r>
              <a:rPr lang="en-US" altLang="zh-CN" sz="121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18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22,5</a:t>
            </a:r>
            <a:r>
              <a:rPr lang="en-US" altLang="zh-CN" sz="121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18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iC+24</a:t>
            </a:r>
            <a:r>
              <a:rPr lang="en-US" altLang="zh-CN" sz="121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18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x</a:t>
            </a:r>
            <a:r>
              <a:rPr lang="en-US" altLang="zh-CN" sz="121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18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4,5</a:t>
            </a:r>
            <a:r>
              <a:rPr lang="en-US" altLang="zh-CN" sz="121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18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iC=198</a:t>
            </a:r>
            <a:r>
              <a:rPr lang="en-US" altLang="zh-CN" sz="121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18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iC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300"/>
              </a:lnSpc>
              <a:tabLst>
                <a:tab pos="38100" algn="l"/>
                <a:tab pos="2552700" algn="l"/>
                <a:tab pos="2730500" algn="l"/>
              </a:tabLst>
            </a:pPr>
            <a:r>
              <a:rPr lang="en-US" altLang="zh-CN" dirty="0" smtClean="0"/>
              <a:t>	</a:t>
            </a:r>
            <a:r>
              <a:rPr lang="en-US" altLang="zh-CN" sz="1044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*Max</a:t>
            </a:r>
            <a:r>
              <a:rPr lang="en-US" altLang="zh-CN" sz="104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44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Per</a:t>
            </a:r>
            <a:r>
              <a:rPr lang="en-US" altLang="zh-CN" sz="104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44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Hari</a:t>
            </a:r>
            <a:r>
              <a:rPr lang="en-US" altLang="zh-CN" sz="104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44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Untuk</a:t>
            </a:r>
            <a:r>
              <a:rPr lang="en-US" altLang="zh-CN" sz="104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44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Silver</a:t>
            </a:r>
            <a:r>
              <a:rPr lang="en-US" altLang="zh-CN" sz="104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44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=</a:t>
            </a:r>
            <a:r>
              <a:rPr lang="en-US" altLang="zh-CN" sz="104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44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28</a:t>
            </a:r>
            <a:r>
              <a:rPr lang="en-US" altLang="zh-CN" sz="104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44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Pair</a:t>
            </a:r>
            <a:r>
              <a:rPr lang="en-US" altLang="zh-CN" sz="104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44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(4</a:t>
            </a:r>
            <a:r>
              <a:rPr lang="en-US" altLang="zh-CN" sz="104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44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Pair</a:t>
            </a:r>
            <a:r>
              <a:rPr lang="en-US" altLang="zh-CN" sz="104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44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x</a:t>
            </a:r>
            <a:r>
              <a:rPr lang="en-US" altLang="zh-CN" sz="104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44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22,5</a:t>
            </a:r>
            <a:r>
              <a:rPr lang="en-US" altLang="zh-CN" sz="104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44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iC</a:t>
            </a:r>
            <a:r>
              <a:rPr lang="en-US" altLang="zh-CN" sz="104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44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+</a:t>
            </a:r>
            <a:r>
              <a:rPr lang="en-US" altLang="zh-CN" sz="104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44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24</a:t>
            </a:r>
            <a:r>
              <a:rPr lang="en-US" altLang="zh-CN" sz="104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44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Pair</a:t>
            </a:r>
            <a:r>
              <a:rPr lang="en-US" altLang="zh-CN" sz="104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44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x</a:t>
            </a:r>
            <a:r>
              <a:rPr lang="en-US" altLang="zh-CN" sz="104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44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4,5</a:t>
            </a:r>
            <a:r>
              <a:rPr lang="en-US" altLang="zh-CN" sz="104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44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iC)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2456445" y="1622782"/>
            <a:ext cx="18415" cy="2527744"/>
          </a:xfrm>
          <a:custGeom>
            <a:avLst/>
            <a:gdLst>
              <a:gd name="connsiteX0" fmla="*/ 6350 w 18415"/>
              <a:gd name="connsiteY0" fmla="*/ 6350 h 2527744"/>
              <a:gd name="connsiteX1" fmla="*/ 6350 w 18415"/>
              <a:gd name="connsiteY1" fmla="*/ 2521394 h 252774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415" h="2527744">
                <a:moveTo>
                  <a:pt x="6350" y="6350"/>
                </a:moveTo>
                <a:lnTo>
                  <a:pt x="6350" y="2521394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440822" y="1386532"/>
            <a:ext cx="522465" cy="522439"/>
          </a:xfrm>
          <a:custGeom>
            <a:avLst/>
            <a:gdLst>
              <a:gd name="connsiteX0" fmla="*/ 516115 w 522465"/>
              <a:gd name="connsiteY0" fmla="*/ 6350 h 522439"/>
              <a:gd name="connsiteX1" fmla="*/ 6350 w 522465"/>
              <a:gd name="connsiteY1" fmla="*/ 516090 h 52243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522465" h="522439">
                <a:moveTo>
                  <a:pt x="516115" y="6350"/>
                </a:moveTo>
                <a:lnTo>
                  <a:pt x="6350" y="516090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24911" y="1402755"/>
            <a:ext cx="522465" cy="522439"/>
          </a:xfrm>
          <a:custGeom>
            <a:avLst/>
            <a:gdLst>
              <a:gd name="connsiteX0" fmla="*/ 6350 w 522465"/>
              <a:gd name="connsiteY0" fmla="*/ 6350 h 522439"/>
              <a:gd name="connsiteX1" fmla="*/ 516115 w 522465"/>
              <a:gd name="connsiteY1" fmla="*/ 516089 h 52243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522465" h="522439">
                <a:moveTo>
                  <a:pt x="6350" y="6350"/>
                </a:moveTo>
                <a:lnTo>
                  <a:pt x="516115" y="516089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672365" y="2487315"/>
            <a:ext cx="195770" cy="223291"/>
          </a:xfrm>
          <a:custGeom>
            <a:avLst/>
            <a:gdLst>
              <a:gd name="connsiteX0" fmla="*/ 189420 w 195770"/>
              <a:gd name="connsiteY0" fmla="*/ 6350 h 223291"/>
              <a:gd name="connsiteX1" fmla="*/ 6350 w 195770"/>
              <a:gd name="connsiteY1" fmla="*/ 216941 h 2232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95770" h="223291">
                <a:moveTo>
                  <a:pt x="189420" y="6350"/>
                </a:moveTo>
                <a:lnTo>
                  <a:pt x="6350" y="216941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297817" y="2435324"/>
            <a:ext cx="164680" cy="246761"/>
          </a:xfrm>
          <a:custGeom>
            <a:avLst/>
            <a:gdLst>
              <a:gd name="connsiteX0" fmla="*/ 158331 w 164680"/>
              <a:gd name="connsiteY0" fmla="*/ 6350 h 246761"/>
              <a:gd name="connsiteX1" fmla="*/ 6350 w 164680"/>
              <a:gd name="connsiteY1" fmla="*/ 240411 h 24676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64680" h="246761">
                <a:moveTo>
                  <a:pt x="158331" y="6350"/>
                </a:moveTo>
                <a:lnTo>
                  <a:pt x="6350" y="240411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99312" y="3107258"/>
            <a:ext cx="164680" cy="246761"/>
          </a:xfrm>
          <a:custGeom>
            <a:avLst/>
            <a:gdLst>
              <a:gd name="connsiteX0" fmla="*/ 158330 w 164680"/>
              <a:gd name="connsiteY0" fmla="*/ 6350 h 246761"/>
              <a:gd name="connsiteX1" fmla="*/ 6350 w 164680"/>
              <a:gd name="connsiteY1" fmla="*/ 240411 h 24676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64680" h="246761">
                <a:moveTo>
                  <a:pt x="158330" y="6350"/>
                </a:moveTo>
                <a:lnTo>
                  <a:pt x="6350" y="240411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596431" y="3100686"/>
            <a:ext cx="180632" cy="235597"/>
          </a:xfrm>
          <a:custGeom>
            <a:avLst/>
            <a:gdLst>
              <a:gd name="connsiteX0" fmla="*/ 6350 w 180632"/>
              <a:gd name="connsiteY0" fmla="*/ 6350 h 235597"/>
              <a:gd name="connsiteX1" fmla="*/ 174282 w 180632"/>
              <a:gd name="connsiteY1" fmla="*/ 229247 h 23559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0632" h="235597">
                <a:moveTo>
                  <a:pt x="6350" y="6350"/>
                </a:moveTo>
                <a:lnTo>
                  <a:pt x="174282" y="229247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279667" y="2488455"/>
            <a:ext cx="210019" cy="210045"/>
          </a:xfrm>
          <a:custGeom>
            <a:avLst/>
            <a:gdLst>
              <a:gd name="connsiteX0" fmla="*/ 6350 w 210019"/>
              <a:gd name="connsiteY0" fmla="*/ 6350 h 210045"/>
              <a:gd name="connsiteX1" fmla="*/ 203669 w 210019"/>
              <a:gd name="connsiteY1" fmla="*/ 203695 h 21004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10019" h="210045">
                <a:moveTo>
                  <a:pt x="6350" y="6350"/>
                </a:moveTo>
                <a:lnTo>
                  <a:pt x="203669" y="203695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993900"/>
            <a:ext cx="584200" cy="4572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2679700"/>
            <a:ext cx="584200" cy="4572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93800" y="2679700"/>
            <a:ext cx="596900" cy="4572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93900" y="711200"/>
            <a:ext cx="952500" cy="7366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14700" y="1955800"/>
            <a:ext cx="622300" cy="4699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60700" y="2628900"/>
            <a:ext cx="584200" cy="444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717800" y="3314700"/>
            <a:ext cx="609600" cy="4699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416300" y="3327400"/>
            <a:ext cx="596900" cy="4572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188200" y="0"/>
            <a:ext cx="11798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774700" y="3378200"/>
            <a:ext cx="673100" cy="368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>
                <a:tab pos="88900" algn="l"/>
              </a:tabLst>
            </a:pP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Team</a:t>
            </a:r>
            <a:r>
              <a:rPr lang="en-US" altLang="zh-CN" sz="12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Kiri</a:t>
            </a:r>
          </a:p>
          <a:p>
            <a:pPr>
              <a:lnSpc>
                <a:spcPts val="1500"/>
              </a:lnSpc>
              <a:tabLst>
                <a:tab pos="88900" algn="l"/>
              </a:tabLst>
            </a:pPr>
            <a:r>
              <a:rPr lang="en-US" altLang="zh-CN" dirty="0" smtClean="0"/>
              <a:t>	</a:t>
            </a: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30</a:t>
            </a:r>
            <a:r>
              <a:rPr lang="en-US" altLang="zh-CN" sz="12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Box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93700" y="3975100"/>
            <a:ext cx="4686300" cy="1244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>
                <a:tab pos="38100" algn="l"/>
                <a:tab pos="2400300" algn="l"/>
                <a:tab pos="2603500" algn="l"/>
              </a:tabLst>
            </a:pPr>
            <a:r>
              <a:rPr lang="en-US" altLang="zh-CN" dirty="0" smtClean="0"/>
              <a:t>		</a:t>
            </a: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Team</a:t>
            </a:r>
            <a:r>
              <a:rPr lang="en-US" altLang="zh-CN" sz="12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Kanan</a:t>
            </a:r>
          </a:p>
          <a:p>
            <a:pPr>
              <a:lnSpc>
                <a:spcPts val="1500"/>
              </a:lnSpc>
              <a:tabLst>
                <a:tab pos="38100" algn="l"/>
                <a:tab pos="2400300" algn="l"/>
                <a:tab pos="2603500" algn="l"/>
              </a:tabLst>
            </a:pPr>
            <a:r>
              <a:rPr lang="en-US" altLang="zh-CN" dirty="0" smtClean="0"/>
              <a:t>			</a:t>
            </a: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30</a:t>
            </a:r>
            <a:r>
              <a:rPr lang="en-US" altLang="zh-CN" sz="12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Box</a:t>
            </a:r>
          </a:p>
          <a:p>
            <a:pPr>
              <a:lnSpc>
                <a:spcPts val="1800"/>
              </a:lnSpc>
              <a:tabLst>
                <a:tab pos="38100" algn="l"/>
                <a:tab pos="2400300" algn="l"/>
                <a:tab pos="2603500" algn="l"/>
              </a:tabLst>
            </a:pP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Bonus</a:t>
            </a:r>
            <a:r>
              <a:rPr lang="en-US" altLang="zh-CN" sz="12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Pairing</a:t>
            </a:r>
            <a:r>
              <a:rPr lang="en-US" altLang="zh-CN" sz="12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GOLD:</a:t>
            </a:r>
          </a:p>
          <a:p>
            <a:pPr>
              <a:lnSpc>
                <a:spcPts val="1200"/>
              </a:lnSpc>
              <a:tabLst>
                <a:tab pos="38100" algn="l"/>
                <a:tab pos="2400300" algn="l"/>
                <a:tab pos="2603500" algn="l"/>
              </a:tabLst>
            </a:pP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Apabila</a:t>
            </a:r>
            <a:r>
              <a:rPr lang="en-US" altLang="zh-CN" sz="12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Member</a:t>
            </a:r>
            <a:r>
              <a:rPr lang="en-US" altLang="zh-CN" sz="12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Anda</a:t>
            </a:r>
            <a:r>
              <a:rPr lang="en-US" altLang="zh-CN" sz="12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Gold</a:t>
            </a:r>
            <a:r>
              <a:rPr lang="en-US" altLang="zh-CN" sz="12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Maka</a:t>
            </a:r>
            <a:r>
              <a:rPr lang="en-US" altLang="zh-CN" sz="12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perhitungannya</a:t>
            </a:r>
            <a:r>
              <a:rPr lang="en-US" altLang="zh-CN" sz="12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adalah:</a:t>
            </a:r>
          </a:p>
          <a:p>
            <a:pPr>
              <a:lnSpc>
                <a:spcPts val="1200"/>
              </a:lnSpc>
              <a:tabLst>
                <a:tab pos="38100" algn="l"/>
                <a:tab pos="2400300" algn="l"/>
                <a:tab pos="2603500" algn="l"/>
              </a:tabLst>
            </a:pP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8</a:t>
            </a:r>
            <a:r>
              <a:rPr lang="en-US" altLang="zh-CN" sz="12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x</a:t>
            </a:r>
            <a:r>
              <a:rPr lang="en-US" altLang="zh-CN" sz="12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22,5</a:t>
            </a:r>
            <a:r>
              <a:rPr lang="en-US" altLang="zh-CN" sz="12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iC+22</a:t>
            </a:r>
            <a:r>
              <a:rPr lang="en-US" altLang="zh-CN" sz="12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x</a:t>
            </a:r>
            <a:r>
              <a:rPr lang="en-US" altLang="zh-CN" sz="12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5,4</a:t>
            </a:r>
            <a:r>
              <a:rPr lang="en-US" altLang="zh-CN" sz="12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iC=298,8</a:t>
            </a:r>
            <a:r>
              <a:rPr lang="en-US" altLang="zh-CN" sz="12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iC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400"/>
              </a:lnSpc>
              <a:tabLst>
                <a:tab pos="38100" algn="l"/>
                <a:tab pos="2400300" algn="l"/>
                <a:tab pos="2603500" algn="l"/>
              </a:tabLst>
            </a:pPr>
            <a:r>
              <a:rPr lang="en-US" altLang="zh-CN" dirty="0" smtClean="0"/>
              <a:t>	</a:t>
            </a:r>
            <a:r>
              <a:rPr lang="en-US" altLang="zh-CN" sz="108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*Max</a:t>
            </a:r>
            <a:r>
              <a:rPr lang="en-US" altLang="zh-CN" sz="10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8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Per</a:t>
            </a:r>
            <a:r>
              <a:rPr lang="en-US" altLang="zh-CN" sz="10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8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Hari</a:t>
            </a:r>
            <a:r>
              <a:rPr lang="en-US" altLang="zh-CN" sz="10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8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Untuk</a:t>
            </a:r>
            <a:r>
              <a:rPr lang="en-US" altLang="zh-CN" sz="10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8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Gold</a:t>
            </a:r>
            <a:r>
              <a:rPr lang="en-US" altLang="zh-CN" sz="10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8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=</a:t>
            </a:r>
            <a:r>
              <a:rPr lang="en-US" altLang="zh-CN" sz="10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8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208</a:t>
            </a:r>
            <a:r>
              <a:rPr lang="en-US" altLang="zh-CN" sz="10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8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Pair</a:t>
            </a:r>
            <a:r>
              <a:rPr lang="en-US" altLang="zh-CN" sz="10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8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(8Pairs</a:t>
            </a:r>
            <a:r>
              <a:rPr lang="en-US" altLang="zh-CN" sz="10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8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x</a:t>
            </a:r>
            <a:r>
              <a:rPr lang="en-US" altLang="zh-CN" sz="10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8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22,5</a:t>
            </a:r>
            <a:r>
              <a:rPr lang="en-US" altLang="zh-CN" sz="10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8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iC</a:t>
            </a:r>
            <a:r>
              <a:rPr lang="en-US" altLang="zh-CN" sz="10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8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+</a:t>
            </a:r>
            <a:r>
              <a:rPr lang="en-US" altLang="zh-CN" sz="10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8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200</a:t>
            </a:r>
            <a:r>
              <a:rPr lang="en-US" altLang="zh-CN" sz="10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8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Pairs</a:t>
            </a:r>
            <a:r>
              <a:rPr lang="en-US" altLang="zh-CN" sz="10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8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x</a:t>
            </a:r>
            <a:r>
              <a:rPr lang="en-US" altLang="zh-CN" sz="10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8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5,4</a:t>
            </a:r>
            <a:r>
              <a:rPr lang="en-US" altLang="zh-CN" sz="10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8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iC)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254500" y="2895600"/>
            <a:ext cx="1943100" cy="812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>
							</a:tabLst>
            </a:pP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Max</a:t>
            </a:r>
            <a:r>
              <a:rPr lang="en-US" altLang="zh-CN" sz="12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Income</a:t>
            </a:r>
            <a:r>
              <a:rPr lang="en-US" altLang="zh-CN" sz="12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Per</a:t>
            </a:r>
            <a:r>
              <a:rPr lang="en-US" altLang="zh-CN" sz="12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Hari:</a:t>
            </a:r>
          </a:p>
          <a:p>
            <a:pPr>
              <a:lnSpc>
                <a:spcPts val="1200"/>
              </a:lnSpc>
              <a:tabLst>
							</a:tabLst>
            </a:pP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180</a:t>
            </a:r>
            <a:r>
              <a:rPr lang="en-US" altLang="zh-CN" sz="12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iC</a:t>
            </a:r>
            <a:r>
              <a:rPr lang="en-US" altLang="zh-CN" sz="12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+</a:t>
            </a:r>
            <a:r>
              <a:rPr lang="en-US" altLang="zh-CN" sz="12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1080</a:t>
            </a:r>
            <a:r>
              <a:rPr lang="en-US" altLang="zh-CN" sz="12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iC</a:t>
            </a:r>
            <a:r>
              <a:rPr lang="en-US" altLang="zh-CN" sz="12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=</a:t>
            </a:r>
            <a:r>
              <a:rPr lang="en-US" altLang="zh-CN" sz="12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1260</a:t>
            </a:r>
            <a:r>
              <a:rPr lang="en-US" altLang="zh-CN" sz="12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iC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500"/>
              </a:lnSpc>
              <a:tabLst>
							</a:tabLst>
            </a:pP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Max</a:t>
            </a:r>
            <a:r>
              <a:rPr lang="en-US" altLang="zh-CN" sz="12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Income</a:t>
            </a:r>
            <a:r>
              <a:rPr lang="en-US" altLang="zh-CN" sz="12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Per</a:t>
            </a:r>
            <a:r>
              <a:rPr lang="en-US" altLang="zh-CN" sz="12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Bulan:</a:t>
            </a:r>
          </a:p>
          <a:p>
            <a:pPr>
              <a:lnSpc>
                <a:spcPts val="1200"/>
              </a:lnSpc>
              <a:tabLst>
							</a:tabLst>
            </a:pP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1260</a:t>
            </a:r>
            <a:r>
              <a:rPr lang="en-US" altLang="zh-CN" sz="12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iC</a:t>
            </a:r>
            <a:r>
              <a:rPr lang="en-US" altLang="zh-CN" sz="12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+</a:t>
            </a:r>
            <a:r>
              <a:rPr lang="en-US" altLang="zh-CN" sz="12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30</a:t>
            </a:r>
            <a:r>
              <a:rPr lang="en-US" altLang="zh-CN" sz="12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iC</a:t>
            </a:r>
            <a:r>
              <a:rPr lang="en-US" altLang="zh-CN" sz="12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=</a:t>
            </a:r>
            <a:r>
              <a:rPr lang="en-US" altLang="zh-CN" sz="12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37800</a:t>
            </a:r>
            <a:r>
              <a:rPr lang="en-US" altLang="zh-CN" sz="12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6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iC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2995265" y="1602387"/>
            <a:ext cx="18465" cy="2548039"/>
          </a:xfrm>
          <a:custGeom>
            <a:avLst/>
            <a:gdLst>
              <a:gd name="connsiteX0" fmla="*/ 6350 w 18465"/>
              <a:gd name="connsiteY0" fmla="*/ 6350 h 2548039"/>
              <a:gd name="connsiteX1" fmla="*/ 6350 w 18465"/>
              <a:gd name="connsiteY1" fmla="*/ 2541689 h 254803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465" h="2548039">
                <a:moveTo>
                  <a:pt x="6350" y="6350"/>
                </a:moveTo>
                <a:lnTo>
                  <a:pt x="6350" y="2541689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977604" y="1502817"/>
            <a:ext cx="526567" cy="526554"/>
          </a:xfrm>
          <a:custGeom>
            <a:avLst/>
            <a:gdLst>
              <a:gd name="connsiteX0" fmla="*/ 520217 w 526567"/>
              <a:gd name="connsiteY0" fmla="*/ 6350 h 526554"/>
              <a:gd name="connsiteX1" fmla="*/ 6350 w 526567"/>
              <a:gd name="connsiteY1" fmla="*/ 520204 h 52655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526567" h="526554">
                <a:moveTo>
                  <a:pt x="520217" y="6350"/>
                </a:moveTo>
                <a:lnTo>
                  <a:pt x="6350" y="520204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459916" y="1495425"/>
            <a:ext cx="526567" cy="526554"/>
          </a:xfrm>
          <a:custGeom>
            <a:avLst/>
            <a:gdLst>
              <a:gd name="connsiteX0" fmla="*/ 6350 w 526567"/>
              <a:gd name="connsiteY0" fmla="*/ 6350 h 526554"/>
              <a:gd name="connsiteX1" fmla="*/ 520217 w 526567"/>
              <a:gd name="connsiteY1" fmla="*/ 520204 h 52655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526567" h="526554">
                <a:moveTo>
                  <a:pt x="6350" y="6350"/>
                </a:moveTo>
                <a:lnTo>
                  <a:pt x="520217" y="520204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199631" y="2558752"/>
            <a:ext cx="197243" cy="224980"/>
          </a:xfrm>
          <a:custGeom>
            <a:avLst/>
            <a:gdLst>
              <a:gd name="connsiteX0" fmla="*/ 190893 w 197243"/>
              <a:gd name="connsiteY0" fmla="*/ 6350 h 224980"/>
              <a:gd name="connsiteX1" fmla="*/ 6350 w 197243"/>
              <a:gd name="connsiteY1" fmla="*/ 218630 h 224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97243" h="224980">
                <a:moveTo>
                  <a:pt x="190893" y="6350"/>
                </a:moveTo>
                <a:lnTo>
                  <a:pt x="6350" y="218630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480215" y="3188345"/>
            <a:ext cx="197243" cy="224980"/>
          </a:xfrm>
          <a:custGeom>
            <a:avLst/>
            <a:gdLst>
              <a:gd name="connsiteX0" fmla="*/ 190893 w 197243"/>
              <a:gd name="connsiteY0" fmla="*/ 6350 h 224980"/>
              <a:gd name="connsiteX1" fmla="*/ 6350 w 197243"/>
              <a:gd name="connsiteY1" fmla="*/ 218630 h 224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97243" h="224980">
                <a:moveTo>
                  <a:pt x="190893" y="6350"/>
                </a:moveTo>
                <a:lnTo>
                  <a:pt x="6350" y="218630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825059" y="2503413"/>
            <a:ext cx="170014" cy="245884"/>
          </a:xfrm>
          <a:custGeom>
            <a:avLst/>
            <a:gdLst>
              <a:gd name="connsiteX0" fmla="*/ 163665 w 170014"/>
              <a:gd name="connsiteY0" fmla="*/ 6350 h 245884"/>
              <a:gd name="connsiteX1" fmla="*/ 6350 w 170014"/>
              <a:gd name="connsiteY1" fmla="*/ 239534 h 2458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70014" h="245884">
                <a:moveTo>
                  <a:pt x="163665" y="6350"/>
                </a:moveTo>
                <a:lnTo>
                  <a:pt x="6350" y="239534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811829" y="2559993"/>
            <a:ext cx="211607" cy="211582"/>
          </a:xfrm>
          <a:custGeom>
            <a:avLst/>
            <a:gdLst>
              <a:gd name="connsiteX0" fmla="*/ 6350 w 211607"/>
              <a:gd name="connsiteY0" fmla="*/ 6350 h 211582"/>
              <a:gd name="connsiteX1" fmla="*/ 205257 w 211607"/>
              <a:gd name="connsiteY1" fmla="*/ 205232 h 21158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11607" h="211582">
                <a:moveTo>
                  <a:pt x="6350" y="6350"/>
                </a:moveTo>
                <a:lnTo>
                  <a:pt x="205257" y="205232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129598" y="3173760"/>
            <a:ext cx="211607" cy="211582"/>
          </a:xfrm>
          <a:custGeom>
            <a:avLst/>
            <a:gdLst>
              <a:gd name="connsiteX0" fmla="*/ 6350 w 211607"/>
              <a:gd name="connsiteY0" fmla="*/ 6350 h 211582"/>
              <a:gd name="connsiteX1" fmla="*/ 205257 w 211607"/>
              <a:gd name="connsiteY1" fmla="*/ 205232 h 21158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11607" h="211582">
                <a:moveTo>
                  <a:pt x="6350" y="6350"/>
                </a:moveTo>
                <a:lnTo>
                  <a:pt x="205257" y="205232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2700" y="2044700"/>
            <a:ext cx="596900" cy="4572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1700" y="2832100"/>
            <a:ext cx="596900" cy="4572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01800" y="2832100"/>
            <a:ext cx="596900" cy="4572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27300" y="711200"/>
            <a:ext cx="952500" cy="7493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60800" y="2006600"/>
            <a:ext cx="622300" cy="4699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68700" y="2705100"/>
            <a:ext cx="596900" cy="4572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251200" y="3390900"/>
            <a:ext cx="622300" cy="4699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038600" y="3403600"/>
            <a:ext cx="596900" cy="4572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231900" y="3441700"/>
            <a:ext cx="685800" cy="368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>
                <a:tab pos="88900" algn="l"/>
              </a:tabLst>
            </a:pPr>
            <a:r>
              <a:rPr lang="en-US" altLang="zh-CN" sz="127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Team</a:t>
            </a:r>
            <a:r>
              <a:rPr lang="en-US" altLang="zh-CN" sz="12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7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Kiri</a:t>
            </a:r>
          </a:p>
          <a:p>
            <a:pPr>
              <a:lnSpc>
                <a:spcPts val="1500"/>
              </a:lnSpc>
              <a:tabLst>
                <a:tab pos="88900" algn="l"/>
              </a:tabLst>
            </a:pPr>
            <a:r>
              <a:rPr lang="en-US" altLang="zh-CN" dirty="0" smtClean="0"/>
              <a:t>	</a:t>
            </a:r>
            <a:r>
              <a:rPr lang="en-US" altLang="zh-CN" sz="127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30</a:t>
            </a:r>
            <a:r>
              <a:rPr lang="en-US" altLang="zh-CN" sz="12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7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Box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762500" y="3403600"/>
            <a:ext cx="18161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>
							</a:tabLst>
            </a:pPr>
            <a:r>
              <a:rPr lang="en-US" altLang="zh-CN" sz="127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Max</a:t>
            </a:r>
            <a:r>
              <a:rPr lang="en-US" altLang="zh-CN" sz="12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7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Income</a:t>
            </a:r>
            <a:r>
              <a:rPr lang="en-US" altLang="zh-CN" sz="12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7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Per</a:t>
            </a:r>
            <a:r>
              <a:rPr lang="en-US" altLang="zh-CN" sz="12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7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BULAN:</a:t>
            </a:r>
          </a:p>
          <a:p>
            <a:pPr>
              <a:lnSpc>
                <a:spcPts val="1200"/>
              </a:lnSpc>
              <a:tabLst>
							</a:tabLst>
            </a:pPr>
            <a:r>
              <a:rPr lang="en-US" altLang="zh-CN" sz="127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UNLIMITED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876300" y="4025900"/>
            <a:ext cx="4648200" cy="1219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>
                <a:tab pos="38100" algn="l"/>
                <a:tab pos="2476500" algn="l"/>
                <a:tab pos="2692400" algn="l"/>
              </a:tabLst>
            </a:pPr>
            <a:r>
              <a:rPr lang="en-US" altLang="zh-CN" dirty="0" smtClean="0"/>
              <a:t>		</a:t>
            </a:r>
            <a:r>
              <a:rPr lang="en-US" altLang="zh-CN" sz="127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Team</a:t>
            </a:r>
            <a:r>
              <a:rPr lang="en-US" altLang="zh-CN" sz="12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7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Kanan</a:t>
            </a:r>
          </a:p>
          <a:p>
            <a:pPr>
              <a:lnSpc>
                <a:spcPts val="1500"/>
              </a:lnSpc>
              <a:tabLst>
                <a:tab pos="38100" algn="l"/>
                <a:tab pos="2476500" algn="l"/>
                <a:tab pos="2692400" algn="l"/>
              </a:tabLst>
            </a:pPr>
            <a:r>
              <a:rPr lang="en-US" altLang="zh-CN" dirty="0" smtClean="0"/>
              <a:t>			</a:t>
            </a:r>
            <a:r>
              <a:rPr lang="en-US" altLang="zh-CN" sz="127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30</a:t>
            </a:r>
            <a:r>
              <a:rPr lang="en-US" altLang="zh-CN" sz="12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7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Box</a:t>
            </a:r>
          </a:p>
          <a:p>
            <a:pPr>
              <a:lnSpc>
                <a:spcPts val="1600"/>
              </a:lnSpc>
              <a:tabLst>
                <a:tab pos="38100" algn="l"/>
                <a:tab pos="2476500" algn="l"/>
                <a:tab pos="2692400" algn="l"/>
              </a:tabLst>
            </a:pPr>
            <a:r>
              <a:rPr lang="en-US" altLang="zh-CN" sz="127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Bonus</a:t>
            </a:r>
            <a:r>
              <a:rPr lang="en-US" altLang="zh-CN" sz="12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7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Pairing</a:t>
            </a:r>
            <a:r>
              <a:rPr lang="en-US" altLang="zh-CN" sz="12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7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PLATINUM:</a:t>
            </a:r>
          </a:p>
          <a:p>
            <a:pPr>
              <a:lnSpc>
                <a:spcPts val="1200"/>
              </a:lnSpc>
              <a:tabLst>
                <a:tab pos="38100" algn="l"/>
                <a:tab pos="2476500" algn="l"/>
                <a:tab pos="2692400" algn="l"/>
              </a:tabLst>
            </a:pPr>
            <a:r>
              <a:rPr lang="en-US" altLang="zh-CN" sz="127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Apabila</a:t>
            </a:r>
            <a:r>
              <a:rPr lang="en-US" altLang="zh-CN" sz="12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7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Member</a:t>
            </a:r>
            <a:r>
              <a:rPr lang="en-US" altLang="zh-CN" sz="12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7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Anda</a:t>
            </a:r>
            <a:r>
              <a:rPr lang="en-US" altLang="zh-CN" sz="12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7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Platinum</a:t>
            </a:r>
            <a:r>
              <a:rPr lang="en-US" altLang="zh-CN" sz="12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7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Maka</a:t>
            </a:r>
            <a:r>
              <a:rPr lang="en-US" altLang="zh-CN" sz="12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7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perhitungannya</a:t>
            </a:r>
            <a:r>
              <a:rPr lang="en-US" altLang="zh-CN" sz="12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7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adalah:</a:t>
            </a:r>
          </a:p>
          <a:p>
            <a:pPr>
              <a:lnSpc>
                <a:spcPts val="1200"/>
              </a:lnSpc>
              <a:tabLst>
                <a:tab pos="38100" algn="l"/>
                <a:tab pos="2476500" algn="l"/>
                <a:tab pos="2692400" algn="l"/>
              </a:tabLst>
            </a:pPr>
            <a:r>
              <a:rPr lang="en-US" altLang="zh-CN" sz="127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16</a:t>
            </a:r>
            <a:r>
              <a:rPr lang="en-US" altLang="zh-CN" sz="12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7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x</a:t>
            </a:r>
            <a:r>
              <a:rPr lang="en-US" altLang="zh-CN" sz="12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7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22,5</a:t>
            </a:r>
            <a:r>
              <a:rPr lang="en-US" altLang="zh-CN" sz="12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7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iC+14x</a:t>
            </a:r>
            <a:r>
              <a:rPr lang="en-US" altLang="zh-CN" sz="12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7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8,1</a:t>
            </a:r>
            <a:r>
              <a:rPr lang="en-US" altLang="zh-CN" sz="12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7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iC=473</a:t>
            </a:r>
            <a:r>
              <a:rPr lang="en-US" altLang="zh-CN" sz="12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7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iC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500"/>
              </a:lnSpc>
              <a:tabLst>
                <a:tab pos="38100" algn="l"/>
                <a:tab pos="2476500" algn="l"/>
                <a:tab pos="2692400" algn="l"/>
              </a:tabLst>
            </a:pPr>
            <a:r>
              <a:rPr lang="en-US" altLang="zh-CN" dirty="0" smtClean="0"/>
              <a:t>	</a:t>
            </a:r>
            <a:r>
              <a:rPr lang="en-US" altLang="zh-CN" sz="127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*Max</a:t>
            </a:r>
            <a:r>
              <a:rPr lang="en-US" altLang="zh-CN" sz="12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7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Per</a:t>
            </a:r>
            <a:r>
              <a:rPr lang="en-US" altLang="zh-CN" sz="12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7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Hari</a:t>
            </a:r>
            <a:r>
              <a:rPr lang="en-US" altLang="zh-CN" sz="127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27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Untuk</a:t>
            </a:r>
            <a:r>
              <a:rPr lang="en-US" altLang="zh-CN" sz="12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7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Platinum</a:t>
            </a:r>
            <a:r>
              <a:rPr lang="en-US" altLang="zh-CN" sz="12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7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=</a:t>
            </a:r>
            <a:r>
              <a:rPr lang="en-US" altLang="zh-CN" sz="12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7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Unilimited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3235468" y="2534888"/>
            <a:ext cx="342887" cy="1067232"/>
          </a:xfrm>
          <a:custGeom>
            <a:avLst/>
            <a:gdLst>
              <a:gd name="connsiteX0" fmla="*/ 9582 w 342887"/>
              <a:gd name="connsiteY0" fmla="*/ 1057649 h 1067232"/>
              <a:gd name="connsiteX1" fmla="*/ 333305 w 342887"/>
              <a:gd name="connsiteY1" fmla="*/ 1057649 h 1067232"/>
              <a:gd name="connsiteX2" fmla="*/ 333305 w 342887"/>
              <a:gd name="connsiteY2" fmla="*/ 9582 h 106723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</a:cxnLst>
            <a:rect l="l" t="t" r="r" b="b"/>
            <a:pathLst>
              <a:path w="342887" h="1067232">
                <a:moveTo>
                  <a:pt x="9582" y="1057649"/>
                </a:moveTo>
                <a:lnTo>
                  <a:pt x="333305" y="1057649"/>
                </a:lnTo>
                <a:lnTo>
                  <a:pt x="333305" y="9582"/>
                </a:lnTo>
              </a:path>
            </a:pathLst>
          </a:custGeom>
          <a:ln w="25400">
            <a:solidFill>
              <a:srgbClr val="d2232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723926" y="3035933"/>
            <a:ext cx="342887" cy="577621"/>
          </a:xfrm>
          <a:custGeom>
            <a:avLst/>
            <a:gdLst>
              <a:gd name="connsiteX0" fmla="*/ 9582 w 342887"/>
              <a:gd name="connsiteY0" fmla="*/ 568039 h 577621"/>
              <a:gd name="connsiteX1" fmla="*/ 333305 w 342887"/>
              <a:gd name="connsiteY1" fmla="*/ 568039 h 577621"/>
              <a:gd name="connsiteX2" fmla="*/ 333305 w 342887"/>
              <a:gd name="connsiteY2" fmla="*/ 9582 h 57762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</a:cxnLst>
            <a:rect l="l" t="t" r="r" b="b"/>
            <a:pathLst>
              <a:path w="342887" h="577621">
                <a:moveTo>
                  <a:pt x="9582" y="568039"/>
                </a:moveTo>
                <a:lnTo>
                  <a:pt x="333305" y="568039"/>
                </a:lnTo>
                <a:lnTo>
                  <a:pt x="333305" y="9582"/>
                </a:lnTo>
              </a:path>
            </a:pathLst>
          </a:custGeom>
          <a:ln w="254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646484" y="1425942"/>
            <a:ext cx="342887" cy="2149513"/>
          </a:xfrm>
          <a:custGeom>
            <a:avLst/>
            <a:gdLst>
              <a:gd name="connsiteX0" fmla="*/ 9581 w 342887"/>
              <a:gd name="connsiteY0" fmla="*/ 2139931 h 2149513"/>
              <a:gd name="connsiteX1" fmla="*/ 333305 w 342887"/>
              <a:gd name="connsiteY1" fmla="*/ 2139931 h 2149513"/>
              <a:gd name="connsiteX2" fmla="*/ 333305 w 342887"/>
              <a:gd name="connsiteY2" fmla="*/ 9582 h 214951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</a:cxnLst>
            <a:rect l="l" t="t" r="r" b="b"/>
            <a:pathLst>
              <a:path w="342887" h="2149513">
                <a:moveTo>
                  <a:pt x="9581" y="2139931"/>
                </a:moveTo>
                <a:lnTo>
                  <a:pt x="333305" y="2139931"/>
                </a:lnTo>
                <a:lnTo>
                  <a:pt x="333305" y="9582"/>
                </a:lnTo>
              </a:path>
            </a:pathLst>
          </a:custGeom>
          <a:ln w="254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908110" y="1999104"/>
            <a:ext cx="342887" cy="1592275"/>
          </a:xfrm>
          <a:custGeom>
            <a:avLst/>
            <a:gdLst>
              <a:gd name="connsiteX0" fmla="*/ 9581 w 342887"/>
              <a:gd name="connsiteY0" fmla="*/ 1582693 h 1592275"/>
              <a:gd name="connsiteX1" fmla="*/ 333304 w 342887"/>
              <a:gd name="connsiteY1" fmla="*/ 1582693 h 1592275"/>
              <a:gd name="connsiteX2" fmla="*/ 333304 w 342887"/>
              <a:gd name="connsiteY2" fmla="*/ 9582 h 15922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</a:cxnLst>
            <a:rect l="l" t="t" r="r" b="b"/>
            <a:pathLst>
              <a:path w="342887" h="1592275">
                <a:moveTo>
                  <a:pt x="9581" y="1582693"/>
                </a:moveTo>
                <a:lnTo>
                  <a:pt x="333304" y="1582693"/>
                </a:lnTo>
                <a:lnTo>
                  <a:pt x="333304" y="9582"/>
                </a:lnTo>
              </a:path>
            </a:pathLst>
          </a:custGeom>
          <a:ln w="25400">
            <a:solidFill>
              <a:srgbClr val="d2232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905700" y="3491235"/>
            <a:ext cx="296189" cy="22275"/>
          </a:xfrm>
          <a:custGeom>
            <a:avLst/>
            <a:gdLst>
              <a:gd name="connsiteX0" fmla="*/ 6350 w 296189"/>
              <a:gd name="connsiteY0" fmla="*/ 6350 h 22275"/>
              <a:gd name="connsiteX1" fmla="*/ 289839 w 296189"/>
              <a:gd name="connsiteY1" fmla="*/ 6350 h 222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96189" h="22275">
                <a:moveTo>
                  <a:pt x="6350" y="6350"/>
                </a:moveTo>
                <a:lnTo>
                  <a:pt x="289839" y="6350"/>
                </a:lnTo>
              </a:path>
            </a:pathLst>
          </a:custGeom>
          <a:ln w="12700">
            <a:solidFill>
              <a:srgbClr val="d2232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238700" y="3508003"/>
            <a:ext cx="296189" cy="22275"/>
          </a:xfrm>
          <a:custGeom>
            <a:avLst/>
            <a:gdLst>
              <a:gd name="connsiteX0" fmla="*/ 6350 w 296189"/>
              <a:gd name="connsiteY0" fmla="*/ 6350 h 22275"/>
              <a:gd name="connsiteX1" fmla="*/ 289839 w 296189"/>
              <a:gd name="connsiteY1" fmla="*/ 6350 h 222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96189" h="22275">
                <a:moveTo>
                  <a:pt x="6350" y="6350"/>
                </a:moveTo>
                <a:lnTo>
                  <a:pt x="289839" y="6350"/>
                </a:lnTo>
              </a:path>
            </a:pathLst>
          </a:custGeom>
          <a:ln w="12700">
            <a:solidFill>
              <a:srgbClr val="d2232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4200" y="3136900"/>
            <a:ext cx="685800" cy="5334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8100" y="2565400"/>
            <a:ext cx="647700" cy="558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0" y="1511300"/>
            <a:ext cx="1168400" cy="1066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08500" y="800100"/>
            <a:ext cx="762000" cy="5842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45000" y="1384300"/>
            <a:ext cx="165100" cy="139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188200" y="0"/>
            <a:ext cx="11798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117600" y="3975100"/>
            <a:ext cx="4864100" cy="143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                <a:tab pos="190500" algn="l"/>
                <a:tab pos="762000" algn="l"/>
                <a:tab pos="1435100" algn="l"/>
                <a:tab pos="1854200" algn="l"/>
                <a:tab pos="2019300" algn="l"/>
              </a:tabLst>
            </a:pPr>
            <a:r>
              <a:rPr lang="en-US" altLang="zh-CN" dirty="0" smtClean="0"/>
              <a:t>				</a:t>
            </a:r>
            <a:r>
              <a:rPr lang="en-US" altLang="zh-CN" sz="14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Bonus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Pass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UP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>
                <a:tab pos="190500" algn="l"/>
                <a:tab pos="762000" algn="l"/>
                <a:tab pos="1435100" algn="l"/>
                <a:tab pos="1854200" algn="l"/>
                <a:tab pos="2019300" algn="l"/>
              </a:tabLst>
            </a:pPr>
            <a:r>
              <a:rPr lang="en-US" altLang="zh-CN" dirty="0" smtClean="0"/>
              <a:t>	</a:t>
            </a:r>
            <a:r>
              <a:rPr lang="en-US" altLang="zh-CN" sz="12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Apabila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Anda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Silver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Menjoinkan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Platinum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Maka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Anda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Hanya</a:t>
            </a:r>
          </a:p>
          <a:p>
            <a:pPr>
              <a:lnSpc>
                <a:spcPts val="1400"/>
              </a:lnSpc>
              <a:tabLst>
                <a:tab pos="190500" algn="l"/>
                <a:tab pos="762000" algn="l"/>
                <a:tab pos="1435100" algn="l"/>
                <a:tab pos="1854200" algn="l"/>
                <a:tab pos="2019300" algn="l"/>
              </a:tabLst>
            </a:pPr>
            <a:r>
              <a:rPr lang="en-US" altLang="zh-CN" sz="12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Mendapat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Bonus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Sponsor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Sebesar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100$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dan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Sisa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Bonusnya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di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Pass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Up</a:t>
            </a:r>
          </a:p>
          <a:p>
            <a:pPr>
              <a:lnSpc>
                <a:spcPts val="1400"/>
              </a:lnSpc>
              <a:tabLst>
                <a:tab pos="190500" algn="l"/>
                <a:tab pos="762000" algn="l"/>
                <a:tab pos="1435100" algn="l"/>
                <a:tab pos="1854200" algn="l"/>
                <a:tab pos="2019300" algn="l"/>
              </a:tabLst>
            </a:pPr>
            <a:r>
              <a:rPr lang="en-US" altLang="zh-CN" dirty="0" smtClean="0"/>
              <a:t>					</a:t>
            </a:r>
            <a:r>
              <a:rPr lang="en-US" altLang="zh-CN" sz="12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ke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Platinum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190500" algn="l"/>
                <a:tab pos="762000" algn="l"/>
                <a:tab pos="1435100" algn="l"/>
                <a:tab pos="1854200" algn="l"/>
                <a:tab pos="2019300" algn="l"/>
              </a:tabLst>
            </a:pPr>
            <a:r>
              <a:rPr lang="en-US" altLang="zh-CN" dirty="0" smtClean="0"/>
              <a:t>		</a:t>
            </a:r>
            <a:r>
              <a:rPr lang="en-US" altLang="zh-CN" sz="12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Jika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Sponsor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Memiliki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LV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Lebih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Kecil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Maka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Tidak</a:t>
            </a:r>
          </a:p>
          <a:p>
            <a:pPr>
              <a:lnSpc>
                <a:spcPts val="1400"/>
              </a:lnSpc>
              <a:tabLst>
                <a:tab pos="190500" algn="l"/>
                <a:tab pos="762000" algn="l"/>
                <a:tab pos="1435100" algn="l"/>
                <a:tab pos="1854200" algn="l"/>
                <a:tab pos="2019300" algn="l"/>
              </a:tabLst>
            </a:pPr>
            <a:r>
              <a:rPr lang="en-US" altLang="zh-CN" dirty="0" smtClean="0"/>
              <a:t>			</a:t>
            </a:r>
            <a:r>
              <a:rPr lang="en-US" altLang="zh-CN" sz="12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Mendapatkan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Bonus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Pass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Up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955800" y="2819400"/>
            <a:ext cx="482600" cy="203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800"/>
              </a:lnSpc>
              <a:tabLst>
                <a:tab pos="63500" algn="l"/>
              </a:tabLst>
            </a:pPr>
            <a:r>
              <a:rPr lang="en-US" altLang="zh-CN" dirty="0" smtClean="0"/>
              <a:t>	</a:t>
            </a:r>
            <a:r>
              <a:rPr lang="en-US" altLang="zh-CN" sz="714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Member</a:t>
            </a:r>
          </a:p>
          <a:p>
            <a:pPr>
              <a:lnSpc>
                <a:spcPts val="800"/>
              </a:lnSpc>
              <a:tabLst>
                <a:tab pos="63500" algn="l"/>
              </a:tabLst>
            </a:pPr>
            <a:r>
              <a:rPr lang="en-US" altLang="zh-CN" sz="714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Join</a:t>
            </a:r>
            <a:r>
              <a:rPr lang="en-US" altLang="zh-CN" sz="71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714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by</a:t>
            </a:r>
            <a:r>
              <a:rPr lang="en-US" altLang="zh-CN" sz="71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714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You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781300" y="2349500"/>
            <a:ext cx="2286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053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you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302000" y="1816100"/>
            <a:ext cx="393700" cy="101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800"/>
              </a:lnSpc>
              <a:tabLst>
							</a:tabLst>
            </a:pPr>
            <a:r>
              <a:rPr lang="en-US" altLang="zh-CN" sz="714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Sponsor</a:t>
            </a:r>
            <a:r>
              <a:rPr lang="en-US" altLang="zh-CN" sz="71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714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I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289300" y="3454400"/>
            <a:ext cx="215900" cy="101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800"/>
              </a:lnSpc>
              <a:tabLst>
							</a:tabLst>
            </a:pPr>
            <a:r>
              <a:rPr lang="en-US" altLang="zh-CN" sz="714" dirty="0" smtClean="0">
                <a:solidFill>
                  <a:srgbClr val="d2232a"/>
                </a:solidFill>
                <a:latin typeface="Solomon Sans Normal" pitchFamily="18" charset="0"/>
                <a:cs typeface="Solomon Sans Normal" pitchFamily="18" charset="0"/>
              </a:rPr>
              <a:t>100iC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768600" y="3467100"/>
            <a:ext cx="215900" cy="101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800"/>
              </a:lnSpc>
              <a:tabLst>
							</a:tabLst>
            </a:pPr>
            <a:r>
              <a:rPr lang="en-US" altLang="zh-CN" sz="714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100iC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949700" y="3441700"/>
            <a:ext cx="215900" cy="101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800"/>
              </a:lnSpc>
              <a:tabLst>
							</a:tabLst>
            </a:pPr>
            <a:r>
              <a:rPr lang="en-US" altLang="zh-CN" sz="714" dirty="0" smtClean="0">
                <a:solidFill>
                  <a:srgbClr val="d2232a"/>
                </a:solidFill>
                <a:latin typeface="Solomon Sans Normal" pitchFamily="18" charset="0"/>
                <a:cs typeface="Solomon Sans Normal" pitchFamily="18" charset="0"/>
              </a:rPr>
              <a:t>100iC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686300" y="3441700"/>
            <a:ext cx="215900" cy="101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800"/>
              </a:lnSpc>
              <a:tabLst>
							</a:tabLst>
            </a:pPr>
            <a:r>
              <a:rPr lang="en-US" altLang="zh-CN" sz="714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100iC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911600" y="1282700"/>
            <a:ext cx="406400" cy="101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800"/>
              </a:lnSpc>
              <a:tabLst>
							</a:tabLst>
            </a:pPr>
            <a:r>
              <a:rPr lang="en-US" altLang="zh-CN" sz="714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Sponsor</a:t>
            </a:r>
            <a:r>
              <a:rPr lang="en-US" altLang="zh-CN" sz="71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714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II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660900" y="508000"/>
            <a:ext cx="431800" cy="101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800"/>
              </a:lnSpc>
              <a:tabLst>
							</a:tabLst>
            </a:pPr>
            <a:r>
              <a:rPr lang="en-US" altLang="zh-CN" sz="714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Sponsor</a:t>
            </a:r>
            <a:r>
              <a:rPr lang="en-US" altLang="zh-CN" sz="71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714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III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2258999" y="4903190"/>
            <a:ext cx="169202" cy="154787"/>
          </a:xfrm>
          <a:custGeom>
            <a:avLst/>
            <a:gdLst>
              <a:gd name="connsiteX0" fmla="*/ 6350 w 169202"/>
              <a:gd name="connsiteY0" fmla="*/ 148437 h 154787"/>
              <a:gd name="connsiteX1" fmla="*/ 162852 w 169202"/>
              <a:gd name="connsiteY1" fmla="*/ 148437 h 154787"/>
              <a:gd name="connsiteX2" fmla="*/ 162852 w 169202"/>
              <a:gd name="connsiteY2" fmla="*/ 6350 h 154787"/>
              <a:gd name="connsiteX3" fmla="*/ 6350 w 169202"/>
              <a:gd name="connsiteY3" fmla="*/ 6350 h 154787"/>
              <a:gd name="connsiteX4" fmla="*/ 6350 w 169202"/>
              <a:gd name="connsiteY4" fmla="*/ 148437 h 15478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69202" h="154787">
                <a:moveTo>
                  <a:pt x="6350" y="148437"/>
                </a:moveTo>
                <a:lnTo>
                  <a:pt x="162852" y="148437"/>
                </a:lnTo>
                <a:lnTo>
                  <a:pt x="162852" y="6350"/>
                </a:lnTo>
                <a:lnTo>
                  <a:pt x="6350" y="6350"/>
                </a:lnTo>
                <a:lnTo>
                  <a:pt x="6350" y="148437"/>
                </a:lnTo>
              </a:path>
            </a:pathLst>
          </a:custGeom>
          <a:solidFill>
            <a:srgbClr val="f8f8f8">
              <a:alpha val="100000"/>
            </a:srgbClr>
          </a:solidFill>
          <a:ln w="12700">
            <a:solidFill>
              <a:srgbClr val="f8f8f8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35300" y="952500"/>
            <a:ext cx="1130300" cy="8636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7900" y="1943100"/>
            <a:ext cx="5130800" cy="34290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790700" y="482600"/>
            <a:ext cx="35941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dirty="0" smtClean="0">
                <a:solidFill>
                  <a:srgbClr val="404042"/>
                </a:solidFill>
                <a:latin typeface="Solomon Sans Normal" pitchFamily="18" charset="0"/>
                <a:cs typeface="Solomon Sans Normal" pitchFamily="18" charset="0"/>
              </a:rPr>
              <a:t>KEUNTUNGAN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404042"/>
                </a:solidFill>
                <a:latin typeface="Solomon Sans Normal" pitchFamily="18" charset="0"/>
                <a:cs typeface="Solomon Sans Normal" pitchFamily="18" charset="0"/>
              </a:rPr>
              <a:t>MEMBER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404042"/>
                </a:solidFill>
                <a:latin typeface="Solomon Sans Normal" pitchFamily="18" charset="0"/>
                <a:cs typeface="Solomon Sans Normal" pitchFamily="18" charset="0"/>
              </a:rPr>
              <a:t>PLATINUM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079500" y="4343400"/>
            <a:ext cx="13208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  <a:tabLst>
							</a:tabLst>
            </a:pPr>
            <a:r>
              <a:rPr lang="en-US" altLang="zh-CN" sz="9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Bonus</a:t>
            </a:r>
            <a:r>
              <a:rPr lang="en-US" altLang="zh-CN" sz="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Profit</a:t>
            </a:r>
            <a:r>
              <a:rPr lang="en-US" altLang="zh-CN" sz="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=</a:t>
            </a:r>
            <a:r>
              <a:rPr lang="en-US" altLang="zh-CN" sz="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5%</a:t>
            </a:r>
            <a:r>
              <a:rPr lang="en-US" altLang="zh-CN" sz="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dari</a:t>
            </a:r>
            <a:r>
              <a:rPr lang="en-US" altLang="zh-CN" sz="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BV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079500" y="4622800"/>
            <a:ext cx="469900" cy="393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  <a:tabLst>
							</a:tabLst>
            </a:pPr>
            <a:r>
              <a:rPr lang="en-US" altLang="zh-CN" sz="9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Silver</a:t>
            </a:r>
          </a:p>
          <a:p>
            <a:pPr>
              <a:lnSpc>
                <a:spcPts val="1000"/>
              </a:lnSpc>
              <a:tabLst>
							</a:tabLst>
            </a:pPr>
            <a:r>
              <a:rPr lang="en-US" altLang="zh-CN" sz="9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Gold</a:t>
            </a:r>
          </a:p>
          <a:p>
            <a:pPr>
              <a:lnSpc>
                <a:spcPts val="1000"/>
              </a:lnSpc>
              <a:tabLst>
							</a:tabLst>
            </a:pPr>
            <a:r>
              <a:rPr lang="en-US" altLang="zh-CN" sz="9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Platinum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019300" y="4622800"/>
            <a:ext cx="457200" cy="393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  <a:tabLst>
							</a:tabLst>
            </a:pPr>
            <a:r>
              <a:rPr lang="en-US" altLang="zh-CN" sz="9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=</a:t>
            </a:r>
            <a:r>
              <a:rPr lang="en-US" altLang="zh-CN" sz="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4,5</a:t>
            </a:r>
            <a:r>
              <a:rPr lang="en-US" altLang="zh-CN" sz="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iC</a:t>
            </a:r>
          </a:p>
          <a:p>
            <a:pPr>
              <a:lnSpc>
                <a:spcPts val="1000"/>
              </a:lnSpc>
              <a:tabLst>
							</a:tabLst>
            </a:pPr>
            <a:r>
              <a:rPr lang="en-US" altLang="zh-CN" sz="9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=</a:t>
            </a:r>
            <a:r>
              <a:rPr lang="en-US" altLang="zh-CN" sz="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22,5</a:t>
            </a:r>
            <a:r>
              <a:rPr lang="en-US" altLang="zh-CN" sz="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iC</a:t>
            </a:r>
          </a:p>
          <a:p>
            <a:pPr>
              <a:lnSpc>
                <a:spcPts val="1000"/>
              </a:lnSpc>
              <a:tabLst>
							</a:tabLst>
            </a:pPr>
            <a:r>
              <a:rPr lang="en-US" altLang="zh-CN" sz="9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=</a:t>
            </a:r>
            <a:r>
              <a:rPr lang="en-US" altLang="zh-CN" sz="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00" dirty="0" smtClean="0">
                <a:solidFill>
                  <a:srgbClr val="241f21"/>
                </a:solidFill>
                <a:latin typeface="Solomon Sans Normal" pitchFamily="18" charset="0"/>
                <a:cs typeface="Solomon Sans Normal" pitchFamily="18" charset="0"/>
              </a:rPr>
              <a:t>45iC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265365" y="4745280"/>
            <a:ext cx="1568107" cy="150914"/>
          </a:xfrm>
          <a:custGeom>
            <a:avLst/>
            <a:gdLst>
              <a:gd name="connsiteX0" fmla="*/ 7143 w 1568107"/>
              <a:gd name="connsiteY0" fmla="*/ 47631 h 150914"/>
              <a:gd name="connsiteX1" fmla="*/ 7143 w 1568107"/>
              <a:gd name="connsiteY1" fmla="*/ 143770 h 150914"/>
              <a:gd name="connsiteX2" fmla="*/ 1560963 w 1568107"/>
              <a:gd name="connsiteY2" fmla="*/ 143770 h 150914"/>
              <a:gd name="connsiteX3" fmla="*/ 1560963 w 1568107"/>
              <a:gd name="connsiteY3" fmla="*/ 7143 h 15091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568107" h="150914">
                <a:moveTo>
                  <a:pt x="7143" y="47631"/>
                </a:moveTo>
                <a:lnTo>
                  <a:pt x="7143" y="143770"/>
                </a:lnTo>
                <a:lnTo>
                  <a:pt x="1560963" y="143770"/>
                </a:lnTo>
                <a:lnTo>
                  <a:pt x="1560963" y="7143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753022" y="4740219"/>
            <a:ext cx="1752053" cy="150914"/>
          </a:xfrm>
          <a:custGeom>
            <a:avLst/>
            <a:gdLst>
              <a:gd name="connsiteX0" fmla="*/ 7143 w 1752053"/>
              <a:gd name="connsiteY0" fmla="*/ 47631 h 150914"/>
              <a:gd name="connsiteX1" fmla="*/ 7143 w 1752053"/>
              <a:gd name="connsiteY1" fmla="*/ 143770 h 150914"/>
              <a:gd name="connsiteX2" fmla="*/ 1744910 w 1752053"/>
              <a:gd name="connsiteY2" fmla="*/ 143770 h 150914"/>
              <a:gd name="connsiteX3" fmla="*/ 1744910 w 1752053"/>
              <a:gd name="connsiteY3" fmla="*/ 7143 h 15091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752053" h="150914">
                <a:moveTo>
                  <a:pt x="7143" y="47631"/>
                </a:moveTo>
                <a:lnTo>
                  <a:pt x="7143" y="143770"/>
                </a:lnTo>
                <a:lnTo>
                  <a:pt x="1744910" y="143770"/>
                </a:lnTo>
                <a:lnTo>
                  <a:pt x="1744910" y="7143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944820" y="5175548"/>
            <a:ext cx="2712898" cy="139204"/>
          </a:xfrm>
          <a:custGeom>
            <a:avLst/>
            <a:gdLst>
              <a:gd name="connsiteX0" fmla="*/ 7143 w 2712898"/>
              <a:gd name="connsiteY0" fmla="*/ 44151 h 139204"/>
              <a:gd name="connsiteX1" fmla="*/ 7143 w 2712898"/>
              <a:gd name="connsiteY1" fmla="*/ 132060 h 139204"/>
              <a:gd name="connsiteX2" fmla="*/ 2705754 w 2712898"/>
              <a:gd name="connsiteY2" fmla="*/ 132060 h 139204"/>
              <a:gd name="connsiteX3" fmla="*/ 2705754 w 2712898"/>
              <a:gd name="connsiteY3" fmla="*/ 7143 h 13920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712898" h="139204">
                <a:moveTo>
                  <a:pt x="7143" y="44151"/>
                </a:moveTo>
                <a:lnTo>
                  <a:pt x="7143" y="132060"/>
                </a:lnTo>
                <a:lnTo>
                  <a:pt x="2705754" y="132060"/>
                </a:lnTo>
                <a:lnTo>
                  <a:pt x="2705754" y="7143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4900" y="1143000"/>
            <a:ext cx="4572000" cy="3365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104900" y="4533900"/>
            <a:ext cx="215900" cy="203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							</a:tabLst>
            </a:pPr>
            <a:r>
              <a:rPr lang="en-US" altLang="zh-CN" sz="1437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A2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298700" y="1866900"/>
            <a:ext cx="2540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707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A2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600200" y="3403600"/>
            <a:ext cx="4064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979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Team</a:t>
            </a:r>
            <a:r>
              <a:rPr lang="en-US" altLang="zh-CN" sz="97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79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241800" y="3314700"/>
            <a:ext cx="419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979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Team</a:t>
            </a:r>
            <a:r>
              <a:rPr lang="en-US" altLang="zh-CN" sz="97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79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714500" y="4991100"/>
            <a:ext cx="4953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03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Pairing</a:t>
            </a:r>
            <a:r>
              <a:rPr lang="en-US" altLang="zh-CN" sz="10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3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381500" y="4965700"/>
            <a:ext cx="5207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03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Pairing</a:t>
            </a:r>
            <a:r>
              <a:rPr lang="en-US" altLang="zh-CN" sz="10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3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II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933700" y="5384800"/>
            <a:ext cx="6223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138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Pairing</a:t>
            </a:r>
            <a:r>
              <a:rPr lang="en-US" altLang="zh-CN" sz="113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38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III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565400" y="3416300"/>
            <a:ext cx="4064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979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Team</a:t>
            </a:r>
            <a:r>
              <a:rPr lang="en-US" altLang="zh-CN" sz="97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79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219700" y="3314700"/>
            <a:ext cx="419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979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Team</a:t>
            </a:r>
            <a:r>
              <a:rPr lang="en-US" altLang="zh-CN" sz="97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79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660900" y="1841500"/>
            <a:ext cx="2540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707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A3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683000" y="4533900"/>
            <a:ext cx="215900" cy="203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							</a:tabLst>
            </a:pPr>
            <a:r>
              <a:rPr lang="en-US" altLang="zh-CN" sz="1437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A3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679700" y="482600"/>
            <a:ext cx="1701800" cy="647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812800" algn="l"/>
              </a:tabLst>
            </a:pPr>
            <a:r>
              <a:rPr lang="en-US" altLang="zh-CN" sz="1800" dirty="0" smtClean="0">
                <a:solidFill>
                  <a:srgbClr val="404042"/>
                </a:solidFill>
                <a:latin typeface="Solomon Sans Normal" pitchFamily="18" charset="0"/>
                <a:cs typeface="Solomon Sans Normal" pitchFamily="18" charset="0"/>
              </a:rPr>
              <a:t>STRATEGI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404042"/>
                </a:solidFill>
                <a:latin typeface="Solomon Sans Normal" pitchFamily="18" charset="0"/>
                <a:cs typeface="Solomon Sans Normal" pitchFamily="18" charset="0"/>
              </a:rPr>
              <a:t>3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404042"/>
                </a:solidFill>
                <a:latin typeface="Solomon Sans Normal" pitchFamily="18" charset="0"/>
                <a:cs typeface="Solomon Sans Normal" pitchFamily="18" charset="0"/>
              </a:rPr>
              <a:t>TITIK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000"/>
              </a:lnSpc>
              <a:tabLst>
                <a:tab pos="812800" algn="l"/>
              </a:tabLst>
            </a:pPr>
            <a:r>
              <a:rPr lang="en-US" altLang="zh-CN" dirty="0" smtClean="0"/>
              <a:t>	</a:t>
            </a:r>
            <a:r>
              <a:rPr lang="en-US" altLang="zh-CN" sz="1707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A1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990005" y="1775820"/>
            <a:ext cx="1193952" cy="1159814"/>
          </a:xfrm>
          <a:custGeom>
            <a:avLst/>
            <a:gdLst>
              <a:gd name="connsiteX0" fmla="*/ 596976 w 1193952"/>
              <a:gd name="connsiteY0" fmla="*/ 1159814 h 1159814"/>
              <a:gd name="connsiteX1" fmla="*/ 1193952 w 1193952"/>
              <a:gd name="connsiteY1" fmla="*/ 579907 h 1159814"/>
              <a:gd name="connsiteX2" fmla="*/ 596976 w 1193952"/>
              <a:gd name="connsiteY2" fmla="*/ 0 h 1159814"/>
              <a:gd name="connsiteX3" fmla="*/ 0 w 1193952"/>
              <a:gd name="connsiteY3" fmla="*/ 579907 h 1159814"/>
              <a:gd name="connsiteX4" fmla="*/ 596976 w 1193952"/>
              <a:gd name="connsiteY4" fmla="*/ 1159814 h 115981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93952" h="1159814">
                <a:moveTo>
                  <a:pt x="596976" y="1159814"/>
                </a:moveTo>
                <a:cubicBezTo>
                  <a:pt x="926680" y="1159814"/>
                  <a:pt x="1193952" y="900188"/>
                  <a:pt x="1193952" y="579907"/>
                </a:cubicBezTo>
                <a:cubicBezTo>
                  <a:pt x="1193952" y="259626"/>
                  <a:pt x="926680" y="0"/>
                  <a:pt x="596976" y="0"/>
                </a:cubicBezTo>
                <a:cubicBezTo>
                  <a:pt x="267271" y="0"/>
                  <a:pt x="0" y="259626"/>
                  <a:pt x="0" y="579907"/>
                </a:cubicBezTo>
                <a:cubicBezTo>
                  <a:pt x="0" y="900188"/>
                  <a:pt x="267271" y="1159814"/>
                  <a:pt x="596976" y="1159814"/>
                </a:cubicBezTo>
              </a:path>
            </a:pathLst>
          </a:custGeom>
          <a:solidFill>
            <a:srgbClr val="6d6e7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128509" y="2518981"/>
            <a:ext cx="916952" cy="164515"/>
          </a:xfrm>
          <a:custGeom>
            <a:avLst/>
            <a:gdLst>
              <a:gd name="connsiteX0" fmla="*/ 0 w 916952"/>
              <a:gd name="connsiteY0" fmla="*/ 164515 h 164515"/>
              <a:gd name="connsiteX1" fmla="*/ 916952 w 916952"/>
              <a:gd name="connsiteY1" fmla="*/ 164515 h 164515"/>
              <a:gd name="connsiteX2" fmla="*/ 916952 w 916952"/>
              <a:gd name="connsiteY2" fmla="*/ 0 h 164515"/>
              <a:gd name="connsiteX3" fmla="*/ 0 w 916952"/>
              <a:gd name="connsiteY3" fmla="*/ 0 h 164515"/>
              <a:gd name="connsiteX4" fmla="*/ 0 w 916952"/>
              <a:gd name="connsiteY4" fmla="*/ 164515 h 16451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6952" h="164515">
                <a:moveTo>
                  <a:pt x="0" y="164515"/>
                </a:moveTo>
                <a:lnTo>
                  <a:pt x="916952" y="164515"/>
                </a:lnTo>
                <a:lnTo>
                  <a:pt x="916952" y="0"/>
                </a:lnTo>
                <a:lnTo>
                  <a:pt x="0" y="0"/>
                </a:lnTo>
                <a:lnTo>
                  <a:pt x="0" y="164515"/>
                </a:lnTo>
              </a:path>
            </a:pathLst>
          </a:custGeom>
          <a:solidFill>
            <a:srgbClr val="6d6e7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124280" y="3205268"/>
            <a:ext cx="1717319" cy="1668208"/>
          </a:xfrm>
          <a:custGeom>
            <a:avLst/>
            <a:gdLst>
              <a:gd name="connsiteX0" fmla="*/ 858659 w 1717319"/>
              <a:gd name="connsiteY0" fmla="*/ 1668208 h 1668208"/>
              <a:gd name="connsiteX1" fmla="*/ 1717319 w 1717319"/>
              <a:gd name="connsiteY1" fmla="*/ 834123 h 1668208"/>
              <a:gd name="connsiteX2" fmla="*/ 858659 w 1717319"/>
              <a:gd name="connsiteY2" fmla="*/ 0 h 1668208"/>
              <a:gd name="connsiteX3" fmla="*/ 0 w 1717319"/>
              <a:gd name="connsiteY3" fmla="*/ 834123 h 1668208"/>
              <a:gd name="connsiteX4" fmla="*/ 858659 w 1717319"/>
              <a:gd name="connsiteY4" fmla="*/ 1668208 h 166820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717319" h="1668208">
                <a:moveTo>
                  <a:pt x="858659" y="1668208"/>
                </a:moveTo>
                <a:cubicBezTo>
                  <a:pt x="1332890" y="1668208"/>
                  <a:pt x="1717319" y="1294803"/>
                  <a:pt x="1717319" y="834123"/>
                </a:cubicBezTo>
                <a:cubicBezTo>
                  <a:pt x="1717319" y="373456"/>
                  <a:pt x="1332890" y="0"/>
                  <a:pt x="858659" y="0"/>
                </a:cubicBezTo>
                <a:cubicBezTo>
                  <a:pt x="384428" y="0"/>
                  <a:pt x="0" y="373456"/>
                  <a:pt x="0" y="834123"/>
                </a:cubicBezTo>
                <a:cubicBezTo>
                  <a:pt x="0" y="1294803"/>
                  <a:pt x="384428" y="1668208"/>
                  <a:pt x="858659" y="1668208"/>
                </a:cubicBezTo>
              </a:path>
            </a:pathLst>
          </a:custGeom>
          <a:solidFill>
            <a:srgbClr val="6d6e7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203994" y="1649907"/>
            <a:ext cx="957605" cy="3412375"/>
          </a:xfrm>
          <a:custGeom>
            <a:avLst/>
            <a:gdLst>
              <a:gd name="connsiteX0" fmla="*/ 0 w 957605"/>
              <a:gd name="connsiteY0" fmla="*/ 3412375 h 3412375"/>
              <a:gd name="connsiteX1" fmla="*/ 957605 w 957605"/>
              <a:gd name="connsiteY1" fmla="*/ 3412375 h 3412375"/>
              <a:gd name="connsiteX2" fmla="*/ 957605 w 957605"/>
              <a:gd name="connsiteY2" fmla="*/ 0 h 3412375"/>
              <a:gd name="connsiteX3" fmla="*/ 0 w 957605"/>
              <a:gd name="connsiteY3" fmla="*/ 0 h 3412375"/>
              <a:gd name="connsiteX4" fmla="*/ 0 w 957605"/>
              <a:gd name="connsiteY4" fmla="*/ 3412375 h 34123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57605" h="3412375">
                <a:moveTo>
                  <a:pt x="0" y="3412375"/>
                </a:moveTo>
                <a:lnTo>
                  <a:pt x="957605" y="3412375"/>
                </a:lnTo>
                <a:lnTo>
                  <a:pt x="957605" y="0"/>
                </a:lnTo>
                <a:lnTo>
                  <a:pt x="0" y="0"/>
                </a:lnTo>
                <a:lnTo>
                  <a:pt x="0" y="3412375"/>
                </a:lnTo>
              </a:path>
            </a:pathLst>
          </a:custGeom>
          <a:solidFill>
            <a:srgbClr val="e0e0e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4500" y="965200"/>
            <a:ext cx="3530600" cy="45720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2654300" y="469900"/>
            <a:ext cx="18669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dirty="0" smtClean="0">
                <a:solidFill>
                  <a:srgbClr val="404042"/>
                </a:solidFill>
                <a:latin typeface="Solomon Sans Normal" pitchFamily="18" charset="0"/>
                <a:cs typeface="Solomon Sans Normal" pitchFamily="18" charset="0"/>
              </a:rPr>
              <a:t>BONUS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404042"/>
                </a:solidFill>
                <a:latin typeface="Solomon Sans Normal" pitchFamily="18" charset="0"/>
                <a:cs typeface="Solomon Sans Normal" pitchFamily="18" charset="0"/>
              </a:rPr>
              <a:t>BULANAN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143000" y="2082800"/>
            <a:ext cx="1409700" cy="2489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700"/>
              </a:lnSpc>
              <a:tabLst>
                <a:tab pos="25400" algn="l"/>
                <a:tab pos="165100" algn="l"/>
                <a:tab pos="215900" algn="l"/>
                <a:tab pos="292100" algn="l"/>
                <a:tab pos="647700" algn="l"/>
              </a:tabLst>
            </a:pPr>
            <a:r>
              <a:rPr lang="en-US" altLang="zh-CN" sz="3203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40%</a:t>
            </a:r>
          </a:p>
          <a:p>
            <a:pPr>
              <a:lnSpc>
                <a:spcPts val="900"/>
              </a:lnSpc>
              <a:tabLst>
                <a:tab pos="25400" algn="l"/>
                <a:tab pos="165100" algn="l"/>
                <a:tab pos="215900" algn="l"/>
                <a:tab pos="292100" algn="l"/>
                <a:tab pos="647700" algn="l"/>
              </a:tabLst>
            </a:pPr>
            <a:r>
              <a:rPr lang="en-US" altLang="zh-CN" dirty="0" smtClean="0"/>
              <a:t>	</a:t>
            </a:r>
            <a:r>
              <a:rPr lang="en-US" altLang="zh-CN" sz="602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en-US" altLang="zh-CN" sz="6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602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MAINTENANCE</a:t>
            </a:r>
          </a:p>
          <a:p>
            <a:pPr>
              <a:lnSpc>
                <a:spcPts val="700"/>
              </a:lnSpc>
              <a:tabLst>
                <a:tab pos="25400" algn="l"/>
                <a:tab pos="165100" algn="l"/>
                <a:tab pos="215900" algn="l"/>
                <a:tab pos="292100" algn="l"/>
                <a:tab pos="647700" algn="l"/>
              </a:tabLst>
            </a:pPr>
            <a:r>
              <a:rPr lang="en-US" altLang="zh-CN" dirty="0" smtClean="0"/>
              <a:t>		</a:t>
            </a:r>
            <a:r>
              <a:rPr lang="en-US" altLang="zh-CN" sz="602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SALES</a:t>
            </a:r>
            <a:r>
              <a:rPr lang="en-US" altLang="zh-CN" sz="6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602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VOLUME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6300"/>
              </a:lnSpc>
              <a:tabLst>
                <a:tab pos="25400" algn="l"/>
                <a:tab pos="165100" algn="l"/>
                <a:tab pos="215900" algn="l"/>
                <a:tab pos="292100" algn="l"/>
                <a:tab pos="647700" algn="l"/>
              </a:tabLst>
            </a:pPr>
            <a:r>
              <a:rPr lang="en-US" altLang="zh-CN" dirty="0" smtClean="0"/>
              <a:t>			</a:t>
            </a:r>
            <a:r>
              <a:rPr lang="en-US" altLang="zh-CN" sz="4608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60%</a:t>
            </a:r>
          </a:p>
          <a:p>
            <a:pPr>
              <a:lnSpc>
                <a:spcPts val="800"/>
              </a:lnSpc>
              <a:tabLst>
                <a:tab pos="25400" algn="l"/>
                <a:tab pos="165100" algn="l"/>
                <a:tab pos="215900" algn="l"/>
                <a:tab pos="292100" algn="l"/>
                <a:tab pos="647700" algn="l"/>
              </a:tabLst>
            </a:pPr>
            <a:r>
              <a:rPr lang="en-US" altLang="zh-CN" dirty="0" smtClean="0"/>
              <a:t>				</a:t>
            </a:r>
            <a:r>
              <a:rPr lang="en-US" altLang="zh-CN" sz="86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MATCHING</a:t>
            </a:r>
            <a:r>
              <a:rPr lang="en-US" altLang="zh-CN" sz="86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86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UNILEVEL</a:t>
            </a:r>
          </a:p>
          <a:p>
            <a:pPr>
              <a:lnSpc>
                <a:spcPts val="1000"/>
              </a:lnSpc>
              <a:tabLst>
                <a:tab pos="25400" algn="l"/>
                <a:tab pos="165100" algn="l"/>
                <a:tab pos="215900" algn="l"/>
                <a:tab pos="292100" algn="l"/>
                <a:tab pos="647700" algn="l"/>
              </a:tabLst>
            </a:pPr>
            <a:r>
              <a:rPr lang="en-US" altLang="zh-CN" dirty="0" smtClean="0"/>
              <a:t>					</a:t>
            </a:r>
            <a:r>
              <a:rPr lang="en-US" altLang="zh-CN" sz="86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BONUS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556000" y="1866900"/>
            <a:ext cx="279400" cy="3009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600"/>
              </a:lnSpc>
              <a:tabLst>
							</a:tabLst>
            </a:pPr>
            <a:r>
              <a:rPr lang="en-US" altLang="zh-CN" sz="6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Level</a:t>
            </a:r>
            <a:r>
              <a:rPr lang="en-US" altLang="zh-CN" sz="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6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1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6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Level</a:t>
            </a:r>
            <a:r>
              <a:rPr lang="en-US" altLang="zh-CN" sz="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6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2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6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Level</a:t>
            </a:r>
            <a:r>
              <a:rPr lang="en-US" altLang="zh-CN" sz="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6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3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6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Level</a:t>
            </a:r>
            <a:r>
              <a:rPr lang="en-US" altLang="zh-CN" sz="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6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4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6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Level</a:t>
            </a:r>
            <a:r>
              <a:rPr lang="en-US" altLang="zh-CN" sz="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6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5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6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Level</a:t>
            </a:r>
            <a:r>
              <a:rPr lang="en-US" altLang="zh-CN" sz="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6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6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6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Level</a:t>
            </a:r>
            <a:r>
              <a:rPr lang="en-US" altLang="zh-CN" sz="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6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7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6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Level</a:t>
            </a:r>
            <a:r>
              <a:rPr lang="en-US" altLang="zh-CN" sz="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6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8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6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Level</a:t>
            </a:r>
            <a:r>
              <a:rPr lang="en-US" altLang="zh-CN" sz="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6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9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500"/>
              </a:lnSpc>
              <a:tabLst>
							</a:tabLst>
            </a:pPr>
            <a:r>
              <a:rPr lang="en-US" altLang="zh-CN" sz="6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Level</a:t>
            </a:r>
            <a:r>
              <a:rPr lang="en-US" altLang="zh-CN" sz="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6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10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3694849" y="1911845"/>
            <a:ext cx="2029892" cy="2721571"/>
          </a:xfrm>
          <a:custGeom>
            <a:avLst/>
            <a:gdLst>
              <a:gd name="connsiteX0" fmla="*/ 0 w 2029892"/>
              <a:gd name="connsiteY0" fmla="*/ 2721571 h 2721571"/>
              <a:gd name="connsiteX1" fmla="*/ 2029891 w 2029892"/>
              <a:gd name="connsiteY1" fmla="*/ 2721571 h 2721571"/>
              <a:gd name="connsiteX2" fmla="*/ 2029891 w 2029892"/>
              <a:gd name="connsiteY2" fmla="*/ 0 h 2721571"/>
              <a:gd name="connsiteX3" fmla="*/ 0 w 2029892"/>
              <a:gd name="connsiteY3" fmla="*/ 0 h 2721571"/>
              <a:gd name="connsiteX4" fmla="*/ 0 w 2029892"/>
              <a:gd name="connsiteY4" fmla="*/ 2721571 h 272157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029892" h="2721571">
                <a:moveTo>
                  <a:pt x="0" y="2721571"/>
                </a:moveTo>
                <a:lnTo>
                  <a:pt x="2029891" y="2721571"/>
                </a:lnTo>
                <a:lnTo>
                  <a:pt x="2029891" y="0"/>
                </a:lnTo>
                <a:lnTo>
                  <a:pt x="0" y="0"/>
                </a:lnTo>
                <a:lnTo>
                  <a:pt x="0" y="2721571"/>
                </a:lnTo>
              </a:path>
            </a:pathLst>
          </a:custGeom>
          <a:solidFill>
            <a:srgbClr val="d8d7d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901700"/>
            <a:ext cx="4610100" cy="46609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2057400" y="495300"/>
            <a:ext cx="30734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dirty="0" smtClean="0">
                <a:solidFill>
                  <a:srgbClr val="404042"/>
                </a:solidFill>
                <a:latin typeface="Solomon Sans Normal" pitchFamily="18" charset="0"/>
                <a:cs typeface="Solomon Sans Normal" pitchFamily="18" charset="0"/>
              </a:rPr>
              <a:t>SISTEM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404042"/>
                </a:solidFill>
                <a:latin typeface="Solomon Sans Normal" pitchFamily="18" charset="0"/>
                <a:cs typeface="Solomon Sans Normal" pitchFamily="18" charset="0"/>
              </a:rPr>
              <a:t>PEMBAYARAN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404042"/>
                </a:solidFill>
                <a:latin typeface="Solomon Sans Normal" pitchFamily="18" charset="0"/>
                <a:cs typeface="Solomon Sans Normal" pitchFamily="18" charset="0"/>
              </a:rPr>
              <a:t>BONUS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873500" y="2413000"/>
            <a:ext cx="1651000" cy="355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                <a:tab pos="355600" algn="l"/>
              </a:tabLst>
            </a:pPr>
            <a:r>
              <a:rPr lang="en-US" altLang="zh-CN" dirty="0" smtClean="0"/>
              <a:t>	</a:t>
            </a:r>
            <a:r>
              <a:rPr lang="en-US" altLang="zh-CN" sz="1231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Maintenance</a:t>
            </a:r>
          </a:p>
          <a:p>
            <a:pPr>
              <a:lnSpc>
                <a:spcPts val="1400"/>
              </a:lnSpc>
              <a:tabLst>
                <a:tab pos="355600" algn="l"/>
              </a:tabLst>
            </a:pPr>
            <a:r>
              <a:rPr lang="en-US" altLang="zh-CN" sz="1231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(130</a:t>
            </a:r>
            <a:r>
              <a:rPr lang="en-US" altLang="zh-CN" sz="123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31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iC</a:t>
            </a:r>
            <a:r>
              <a:rPr lang="en-US" altLang="zh-CN" sz="123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31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Setiap</a:t>
            </a:r>
            <a:r>
              <a:rPr lang="en-US" altLang="zh-CN" sz="123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31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2</a:t>
            </a:r>
            <a:r>
              <a:rPr lang="en-US" altLang="zh-CN" sz="123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31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bulan</a:t>
            </a:r>
            <a:r>
              <a:rPr lang="en-US" altLang="zh-CN" sz="123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31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)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11300" y="1028700"/>
            <a:ext cx="4178300" cy="33782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1473200" y="508000"/>
            <a:ext cx="4229100" cy="393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533400" algn="l"/>
              </a:tabLst>
            </a:pPr>
            <a:r>
              <a:rPr lang="en-US" altLang="zh-CN" sz="1800" dirty="0" smtClean="0">
                <a:solidFill>
                  <a:srgbClr val="404042"/>
                </a:solidFill>
                <a:latin typeface="Solomon Sans Normal" pitchFamily="18" charset="0"/>
                <a:cs typeface="Solomon Sans Normal" pitchFamily="18" charset="0"/>
              </a:rPr>
              <a:t>DETIK-DETIK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404042"/>
                </a:solidFill>
                <a:latin typeface="Solomon Sans Normal" pitchFamily="18" charset="0"/>
                <a:cs typeface="Solomon Sans Normal" pitchFamily="18" charset="0"/>
              </a:rPr>
              <a:t>ANDA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404042"/>
                </a:solidFill>
                <a:latin typeface="Solomon Sans Normal" pitchFamily="18" charset="0"/>
                <a:cs typeface="Solomon Sans Normal" pitchFamily="18" charset="0"/>
              </a:rPr>
              <a:t>MENUJU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404042"/>
                </a:solidFill>
                <a:latin typeface="Solomon Sans Normal" pitchFamily="18" charset="0"/>
                <a:cs typeface="Solomon Sans Normal" pitchFamily="18" charset="0"/>
              </a:rPr>
              <a:t>KEBEBASAN</a:t>
            </a:r>
          </a:p>
          <a:p>
            <a:pPr>
              <a:lnSpc>
                <a:spcPts val="1100"/>
              </a:lnSpc>
              <a:tabLst>
                <a:tab pos="533400" algn="l"/>
              </a:tabLst>
            </a:pPr>
            <a:r>
              <a:rPr lang="en-US" altLang="zh-CN" dirty="0" smtClean="0"/>
              <a:t>	</a:t>
            </a:r>
            <a:r>
              <a:rPr lang="en-US" altLang="zh-CN" sz="1100" dirty="0" smtClean="0">
                <a:solidFill>
                  <a:srgbClr val="404042"/>
                </a:solidFill>
                <a:latin typeface="Solomon Sans Normal" pitchFamily="18" charset="0"/>
                <a:cs typeface="Solomon Sans Normal" pitchFamily="18" charset="0"/>
              </a:rPr>
              <a:t>PILIHAN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404042"/>
                </a:solidFill>
                <a:latin typeface="Solomon Sans Normal" pitchFamily="18" charset="0"/>
                <a:cs typeface="Solomon Sans Normal" pitchFamily="18" charset="0"/>
              </a:rPr>
              <a:t>ANDA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404042"/>
                </a:solidFill>
                <a:latin typeface="Solomon Sans Normal" pitchFamily="18" charset="0"/>
                <a:cs typeface="Solomon Sans Normal" pitchFamily="18" charset="0"/>
              </a:rPr>
              <a:t>MENENTUKAN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404042"/>
                </a:solidFill>
                <a:latin typeface="Solomon Sans Normal" pitchFamily="18" charset="0"/>
                <a:cs typeface="Solomon Sans Normal" pitchFamily="18" charset="0"/>
              </a:rPr>
              <a:t>MASA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404042"/>
                </a:solidFill>
                <a:latin typeface="Solomon Sans Normal" pitchFamily="18" charset="0"/>
                <a:cs typeface="Solomon Sans Normal" pitchFamily="18" charset="0"/>
              </a:rPr>
              <a:t>DEPAN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dirty="0" smtClean="0">
                <a:solidFill>
                  <a:srgbClr val="404042"/>
                </a:solidFill>
                <a:latin typeface="Solomon Sans Normal" pitchFamily="18" charset="0"/>
                <a:cs typeface="Solomon Sans Normal" pitchFamily="18" charset="0"/>
              </a:rPr>
              <a:t>ANDA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721100" y="4152900"/>
            <a:ext cx="20828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  <a:tabLst>
                <a:tab pos="419100" algn="l"/>
              </a:tabLst>
            </a:pPr>
            <a:r>
              <a:rPr lang="en-US" altLang="zh-CN" dirty="0" smtClean="0"/>
              <a:t>	</a:t>
            </a:r>
            <a:r>
              <a:rPr lang="en-US" altLang="zh-CN" sz="900" dirty="0" smtClean="0">
                <a:solidFill>
                  <a:srgbClr val="404042"/>
                </a:solidFill>
                <a:latin typeface="Solomon Sans Normal" pitchFamily="18" charset="0"/>
                <a:cs typeface="Solomon Sans Normal" pitchFamily="18" charset="0"/>
              </a:rPr>
              <a:t>Anda</a:t>
            </a:r>
            <a:r>
              <a:rPr lang="en-US" altLang="zh-CN" sz="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00" dirty="0" smtClean="0">
                <a:solidFill>
                  <a:srgbClr val="404042"/>
                </a:solidFill>
                <a:latin typeface="Solomon Sans Normal" pitchFamily="18" charset="0"/>
                <a:cs typeface="Solomon Sans Normal" pitchFamily="18" charset="0"/>
              </a:rPr>
              <a:t>menjadi</a:t>
            </a:r>
            <a:r>
              <a:rPr lang="en-US" altLang="zh-CN" sz="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00" dirty="0" smtClean="0">
                <a:solidFill>
                  <a:srgbClr val="404042"/>
                </a:solidFill>
                <a:latin typeface="Solomon Sans Normal" pitchFamily="18" charset="0"/>
                <a:cs typeface="Solomon Sans Normal" pitchFamily="18" charset="0"/>
              </a:rPr>
              <a:t>pengikut</a:t>
            </a:r>
          </a:p>
          <a:p>
            <a:pPr>
              <a:lnSpc>
                <a:spcPts val="1000"/>
              </a:lnSpc>
              <a:tabLst>
                <a:tab pos="419100" algn="l"/>
              </a:tabLst>
            </a:pPr>
            <a:r>
              <a:rPr lang="en-US" altLang="zh-CN" sz="900" dirty="0" smtClean="0">
                <a:solidFill>
                  <a:srgbClr val="404042"/>
                </a:solidFill>
                <a:latin typeface="Solomon Sans Normal" pitchFamily="18" charset="0"/>
                <a:cs typeface="Solomon Sans Normal" pitchFamily="18" charset="0"/>
              </a:rPr>
              <a:t>(Anda</a:t>
            </a:r>
            <a:r>
              <a:rPr lang="en-US" altLang="zh-CN" sz="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00" dirty="0" smtClean="0">
                <a:solidFill>
                  <a:srgbClr val="404042"/>
                </a:solidFill>
                <a:latin typeface="Solomon Sans Normal" pitchFamily="18" charset="0"/>
                <a:cs typeface="Solomon Sans Normal" pitchFamily="18" charset="0"/>
              </a:rPr>
              <a:t>memberikan</a:t>
            </a:r>
            <a:r>
              <a:rPr lang="en-US" altLang="zh-CN" sz="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00" dirty="0" smtClean="0">
                <a:solidFill>
                  <a:srgbClr val="404042"/>
                </a:solidFill>
                <a:latin typeface="Solomon Sans Normal" pitchFamily="18" charset="0"/>
                <a:cs typeface="Solomon Sans Normal" pitchFamily="18" charset="0"/>
              </a:rPr>
              <a:t>aset</a:t>
            </a:r>
            <a:r>
              <a:rPr lang="en-US" altLang="zh-CN" sz="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00" dirty="0" smtClean="0">
                <a:solidFill>
                  <a:srgbClr val="404042"/>
                </a:solidFill>
                <a:latin typeface="Solomon Sans Normal" pitchFamily="18" charset="0"/>
                <a:cs typeface="Solomon Sans Normal" pitchFamily="18" charset="0"/>
              </a:rPr>
              <a:t>kepada</a:t>
            </a:r>
            <a:r>
              <a:rPr lang="en-US" altLang="zh-CN" sz="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00" dirty="0" smtClean="0">
                <a:solidFill>
                  <a:srgbClr val="404042"/>
                </a:solidFill>
                <a:latin typeface="Solomon Sans Normal" pitchFamily="18" charset="0"/>
                <a:cs typeface="Solomon Sans Normal" pitchFamily="18" charset="0"/>
              </a:rPr>
              <a:t>orang)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435100" y="4152900"/>
            <a:ext cx="20955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  <a:tabLst>
                <a:tab pos="266700" algn="l"/>
              </a:tabLst>
            </a:pPr>
            <a:r>
              <a:rPr lang="en-US" altLang="zh-CN" dirty="0" smtClean="0"/>
              <a:t>	</a:t>
            </a:r>
            <a:r>
              <a:rPr lang="en-US" altLang="zh-CN" sz="900" dirty="0" smtClean="0">
                <a:solidFill>
                  <a:srgbClr val="404042"/>
                </a:solidFill>
                <a:latin typeface="Solomon Sans Normal" pitchFamily="18" charset="0"/>
                <a:cs typeface="Solomon Sans Normal" pitchFamily="18" charset="0"/>
              </a:rPr>
              <a:t>Anda</a:t>
            </a:r>
            <a:r>
              <a:rPr lang="en-US" altLang="zh-CN" sz="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00" dirty="0" smtClean="0">
                <a:solidFill>
                  <a:srgbClr val="404042"/>
                </a:solidFill>
                <a:latin typeface="Solomon Sans Normal" pitchFamily="18" charset="0"/>
                <a:cs typeface="Solomon Sans Normal" pitchFamily="18" charset="0"/>
              </a:rPr>
              <a:t>akan</a:t>
            </a:r>
            <a:r>
              <a:rPr lang="en-US" altLang="zh-CN" sz="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00" dirty="0" smtClean="0">
                <a:solidFill>
                  <a:srgbClr val="404042"/>
                </a:solidFill>
                <a:latin typeface="Solomon Sans Normal" pitchFamily="18" charset="0"/>
                <a:cs typeface="Solomon Sans Normal" pitchFamily="18" charset="0"/>
              </a:rPr>
              <a:t>menjadi</a:t>
            </a:r>
            <a:r>
              <a:rPr lang="en-US" altLang="zh-CN" sz="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00" dirty="0" smtClean="0">
                <a:solidFill>
                  <a:srgbClr val="404042"/>
                </a:solidFill>
                <a:latin typeface="Solomon Sans Normal" pitchFamily="18" charset="0"/>
                <a:cs typeface="Solomon Sans Normal" pitchFamily="18" charset="0"/>
              </a:rPr>
              <a:t>pemimpin</a:t>
            </a:r>
          </a:p>
          <a:p>
            <a:pPr>
              <a:lnSpc>
                <a:spcPts val="1000"/>
              </a:lnSpc>
              <a:tabLst>
                <a:tab pos="266700" algn="l"/>
              </a:tabLst>
            </a:pPr>
            <a:r>
              <a:rPr lang="en-US" altLang="zh-CN" sz="900" dirty="0" smtClean="0">
                <a:solidFill>
                  <a:srgbClr val="404042"/>
                </a:solidFill>
                <a:latin typeface="Solomon Sans Normal" pitchFamily="18" charset="0"/>
                <a:cs typeface="Solomon Sans Normal" pitchFamily="18" charset="0"/>
              </a:rPr>
              <a:t>(Orang</a:t>
            </a:r>
            <a:r>
              <a:rPr lang="en-US" altLang="zh-CN" sz="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00" dirty="0" smtClean="0">
                <a:solidFill>
                  <a:srgbClr val="404042"/>
                </a:solidFill>
                <a:latin typeface="Solomon Sans Normal" pitchFamily="18" charset="0"/>
                <a:cs typeface="Solomon Sans Normal" pitchFamily="18" charset="0"/>
              </a:rPr>
              <a:t>memberikan</a:t>
            </a:r>
            <a:r>
              <a:rPr lang="en-US" altLang="zh-CN" sz="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00" dirty="0" smtClean="0">
                <a:solidFill>
                  <a:srgbClr val="404042"/>
                </a:solidFill>
                <a:latin typeface="Solomon Sans Normal" pitchFamily="18" charset="0"/>
                <a:cs typeface="Solomon Sans Normal" pitchFamily="18" charset="0"/>
              </a:rPr>
              <a:t>aset</a:t>
            </a:r>
            <a:r>
              <a:rPr lang="en-US" altLang="zh-CN" sz="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00" dirty="0" smtClean="0">
                <a:solidFill>
                  <a:srgbClr val="404042"/>
                </a:solidFill>
                <a:latin typeface="Solomon Sans Normal" pitchFamily="18" charset="0"/>
                <a:cs typeface="Solomon Sans Normal" pitchFamily="18" charset="0"/>
              </a:rPr>
              <a:t>kepada</a:t>
            </a:r>
            <a:r>
              <a:rPr lang="en-US" altLang="zh-CN" sz="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00" dirty="0" smtClean="0">
                <a:solidFill>
                  <a:srgbClr val="404042"/>
                </a:solidFill>
                <a:latin typeface="Solomon Sans Normal" pitchFamily="18" charset="0"/>
                <a:cs typeface="Solomon Sans Normal" pitchFamily="18" charset="0"/>
              </a:rPr>
              <a:t>Anda)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31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97000"/>
            <a:ext cx="7199998" cy="29083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870200"/>
            <a:ext cx="7199998" cy="28897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2578100" y="381000"/>
            <a:ext cx="9398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GALLERY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3657600" y="381000"/>
            <a:ext cx="9398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dirty="0" smtClean="0">
                <a:solidFill>
                  <a:srgbClr val="ffffff"/>
                </a:solidFill>
                <a:latin typeface="Solomon Sans Normal" pitchFamily="18" charset="0"/>
                <a:cs typeface="Solomon Sans Normal" pitchFamily="18" charset="0"/>
              </a:rPr>
              <a:t>GALLERY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30900" y="0"/>
            <a:ext cx="1269098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44600" y="0"/>
            <a:ext cx="5955398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5956300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00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79600" y="812800"/>
            <a:ext cx="1574800" cy="14986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79600" y="2425700"/>
            <a:ext cx="1574800" cy="14986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79600" y="3975100"/>
            <a:ext cx="1574800" cy="1574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46500" y="812800"/>
            <a:ext cx="1574800" cy="14986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46500" y="2425700"/>
            <a:ext cx="1574800" cy="14986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746500" y="3975100"/>
            <a:ext cx="1574800" cy="1574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244600" y="0"/>
            <a:ext cx="5955398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0"/>
            <a:ext cx="5956300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2832100" y="368300"/>
            <a:ext cx="15113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dirty="0" smtClean="0">
                <a:solidFill>
                  <a:srgbClr val="404042"/>
                </a:solidFill>
                <a:latin typeface="Solomon Sans Normal" pitchFamily="18" charset="0"/>
                <a:cs typeface="Solomon Sans Normal" pitchFamily="18" charset="0"/>
              </a:rPr>
              <a:t>TESTIMONIALS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79600" y="1143000"/>
            <a:ext cx="3606800" cy="42672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30900" y="0"/>
            <a:ext cx="1269098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44600" y="0"/>
            <a:ext cx="5955398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2832100" y="368300"/>
            <a:ext cx="15113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dirty="0" smtClean="0">
                <a:solidFill>
                  <a:srgbClr val="404042"/>
                </a:solidFill>
                <a:latin typeface="Solomon Sans Normal" pitchFamily="18" charset="0"/>
                <a:cs typeface="Solomon Sans Normal" pitchFamily="18" charset="0"/>
              </a:rPr>
              <a:t>TESTIMONIALS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403600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1727200"/>
            <a:ext cx="2413000" cy="23114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5956300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2832100" y="393700"/>
            <a:ext cx="15113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dirty="0" smtClean="0">
                <a:solidFill>
                  <a:srgbClr val="404042"/>
                </a:solidFill>
                <a:latin typeface="Solomon Sans Normal" pitchFamily="18" charset="0"/>
                <a:cs typeface="Solomon Sans Normal" pitchFamily="18" charset="0"/>
              </a:rPr>
              <a:t>TESTIMONIALS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765300" y="4191000"/>
            <a:ext cx="6985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before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318000" y="4191000"/>
            <a:ext cx="14605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after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2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8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weeks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685800"/>
            <a:ext cx="6184900" cy="4381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88200" y="0"/>
            <a:ext cx="11798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8000" y="711200"/>
            <a:ext cx="6184900" cy="4381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685800"/>
            <a:ext cx="6184900" cy="4381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88200" y="0"/>
            <a:ext cx="11798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8000" y="685800"/>
            <a:ext cx="6184900" cy="4381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4200" y="927100"/>
            <a:ext cx="6032500" cy="40386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88200" y="0"/>
            <a:ext cx="11798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927100"/>
            <a:ext cx="5689600" cy="40386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7193648" cy="5753595"/>
          </a:xfrm>
          <a:custGeom>
            <a:avLst/>
            <a:gdLst>
              <a:gd name="connsiteX0" fmla="*/ 0 w 7193648"/>
              <a:gd name="connsiteY0" fmla="*/ 5753595 h 5753595"/>
              <a:gd name="connsiteX1" fmla="*/ 7193648 w 7193648"/>
              <a:gd name="connsiteY1" fmla="*/ 5753595 h 5753595"/>
              <a:gd name="connsiteX2" fmla="*/ 7193648 w 7193648"/>
              <a:gd name="connsiteY2" fmla="*/ 0 h 5753595"/>
              <a:gd name="connsiteX3" fmla="*/ 0 w 7193648"/>
              <a:gd name="connsiteY3" fmla="*/ 0 h 5753595"/>
              <a:gd name="connsiteX4" fmla="*/ 0 w 7193648"/>
              <a:gd name="connsiteY4" fmla="*/ 5753595 h 575359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193648" h="5753595">
                <a:moveTo>
                  <a:pt x="0" y="5753595"/>
                </a:moveTo>
                <a:lnTo>
                  <a:pt x="7193648" y="5753595"/>
                </a:lnTo>
                <a:lnTo>
                  <a:pt x="7193648" y="0"/>
                </a:lnTo>
                <a:lnTo>
                  <a:pt x="0" y="0"/>
                </a:lnTo>
                <a:lnTo>
                  <a:pt x="0" y="5753595"/>
                </a:lnTo>
              </a:path>
            </a:pathLst>
          </a:custGeom>
          <a:solidFill>
            <a:srgbClr val="f9f9f9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88200" y="0"/>
            <a:ext cx="11798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60400"/>
            <a:ext cx="7199998" cy="50995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7199998" cy="5759996"/>
          </a:xfrm>
          <a:custGeom>
            <a:avLst/>
            <a:gdLst>
              <a:gd name="connsiteX0" fmla="*/ 0 w 7199998"/>
              <a:gd name="connsiteY0" fmla="*/ 5759996 h 5759996"/>
              <a:gd name="connsiteX1" fmla="*/ 7199998 w 7199998"/>
              <a:gd name="connsiteY1" fmla="*/ 5759996 h 5759996"/>
              <a:gd name="connsiteX2" fmla="*/ 7199998 w 7199998"/>
              <a:gd name="connsiteY2" fmla="*/ 0 h 5759996"/>
              <a:gd name="connsiteX3" fmla="*/ 0 w 7199998"/>
              <a:gd name="connsiteY3" fmla="*/ 0 h 5759996"/>
              <a:gd name="connsiteX4" fmla="*/ 0 w 7199998"/>
              <a:gd name="connsiteY4" fmla="*/ 5759996 h 575999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199998" h="5759996">
                <a:moveTo>
                  <a:pt x="0" y="5759996"/>
                </a:moveTo>
                <a:lnTo>
                  <a:pt x="7199998" y="5759996"/>
                </a:lnTo>
                <a:lnTo>
                  <a:pt x="7199998" y="0"/>
                </a:lnTo>
                <a:lnTo>
                  <a:pt x="0" y="0"/>
                </a:lnTo>
                <a:lnTo>
                  <a:pt x="0" y="5759996"/>
                </a:lnTo>
              </a:path>
            </a:pathLst>
          </a:custGeom>
          <a:solidFill>
            <a:srgbClr val="d1d3d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310408" y="2332588"/>
            <a:ext cx="111747" cy="111747"/>
          </a:xfrm>
          <a:custGeom>
            <a:avLst/>
            <a:gdLst>
              <a:gd name="connsiteX0" fmla="*/ 0 w 111747"/>
              <a:gd name="connsiteY0" fmla="*/ 55752 h 111747"/>
              <a:gd name="connsiteX1" fmla="*/ 55791 w 111747"/>
              <a:gd name="connsiteY1" fmla="*/ 0 h 111747"/>
              <a:gd name="connsiteX2" fmla="*/ 111747 w 111747"/>
              <a:gd name="connsiteY2" fmla="*/ 55752 h 111747"/>
              <a:gd name="connsiteX3" fmla="*/ 55791 w 111747"/>
              <a:gd name="connsiteY3" fmla="*/ 111747 h 111747"/>
              <a:gd name="connsiteX4" fmla="*/ 0 w 111747"/>
              <a:gd name="connsiteY4" fmla="*/ 55752 h 11174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1747" h="111747">
                <a:moveTo>
                  <a:pt x="0" y="55752"/>
                </a:moveTo>
                <a:cubicBezTo>
                  <a:pt x="0" y="24917"/>
                  <a:pt x="25044" y="0"/>
                  <a:pt x="55791" y="0"/>
                </a:cubicBezTo>
                <a:cubicBezTo>
                  <a:pt x="86601" y="0"/>
                  <a:pt x="111747" y="24917"/>
                  <a:pt x="111747" y="55752"/>
                </a:cubicBezTo>
                <a:cubicBezTo>
                  <a:pt x="111747" y="86639"/>
                  <a:pt x="86601" y="111747"/>
                  <a:pt x="55791" y="111747"/>
                </a:cubicBezTo>
                <a:cubicBezTo>
                  <a:pt x="25044" y="111747"/>
                  <a:pt x="0" y="86639"/>
                  <a:pt x="0" y="55752"/>
                </a:cubicBezTo>
              </a:path>
            </a:pathLst>
          </a:custGeom>
          <a:solidFill>
            <a:srgbClr val="e7e8e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462591" y="2317976"/>
            <a:ext cx="59651" cy="59778"/>
          </a:xfrm>
          <a:custGeom>
            <a:avLst/>
            <a:gdLst>
              <a:gd name="connsiteX0" fmla="*/ 0 w 59651"/>
              <a:gd name="connsiteY0" fmla="*/ 29908 h 59778"/>
              <a:gd name="connsiteX1" fmla="*/ 29895 w 59651"/>
              <a:gd name="connsiteY1" fmla="*/ 0 h 59778"/>
              <a:gd name="connsiteX2" fmla="*/ 59652 w 59651"/>
              <a:gd name="connsiteY2" fmla="*/ 29908 h 59778"/>
              <a:gd name="connsiteX3" fmla="*/ 29895 w 59651"/>
              <a:gd name="connsiteY3" fmla="*/ 59778 h 59778"/>
              <a:gd name="connsiteX4" fmla="*/ 0 w 59651"/>
              <a:gd name="connsiteY4" fmla="*/ 29908 h 5977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59651" h="59778">
                <a:moveTo>
                  <a:pt x="0" y="29908"/>
                </a:moveTo>
                <a:cubicBezTo>
                  <a:pt x="0" y="13411"/>
                  <a:pt x="13284" y="0"/>
                  <a:pt x="29895" y="0"/>
                </a:cubicBezTo>
                <a:cubicBezTo>
                  <a:pt x="46329" y="0"/>
                  <a:pt x="59652" y="13411"/>
                  <a:pt x="59652" y="29908"/>
                </a:cubicBezTo>
                <a:cubicBezTo>
                  <a:pt x="59652" y="46380"/>
                  <a:pt x="46329" y="59778"/>
                  <a:pt x="29895" y="59778"/>
                </a:cubicBezTo>
                <a:cubicBezTo>
                  <a:pt x="13284" y="59778"/>
                  <a:pt x="0" y="46380"/>
                  <a:pt x="0" y="29908"/>
                </a:cubicBezTo>
              </a:path>
            </a:pathLst>
          </a:custGeom>
          <a:solidFill>
            <a:srgbClr val="e7e8e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668731" y="2594761"/>
            <a:ext cx="111671" cy="111569"/>
          </a:xfrm>
          <a:custGeom>
            <a:avLst/>
            <a:gdLst>
              <a:gd name="connsiteX0" fmla="*/ 0 w 111671"/>
              <a:gd name="connsiteY0" fmla="*/ 55892 h 111569"/>
              <a:gd name="connsiteX1" fmla="*/ 55892 w 111671"/>
              <a:gd name="connsiteY1" fmla="*/ 0 h 111569"/>
              <a:gd name="connsiteX2" fmla="*/ 111671 w 111671"/>
              <a:gd name="connsiteY2" fmla="*/ 55892 h 111569"/>
              <a:gd name="connsiteX3" fmla="*/ 55892 w 111671"/>
              <a:gd name="connsiteY3" fmla="*/ 111569 h 111569"/>
              <a:gd name="connsiteX4" fmla="*/ 0 w 111671"/>
              <a:gd name="connsiteY4" fmla="*/ 55892 h 11156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1671" h="111569">
                <a:moveTo>
                  <a:pt x="0" y="55892"/>
                </a:moveTo>
                <a:cubicBezTo>
                  <a:pt x="0" y="24980"/>
                  <a:pt x="24968" y="0"/>
                  <a:pt x="55892" y="0"/>
                </a:cubicBezTo>
                <a:cubicBezTo>
                  <a:pt x="86690" y="0"/>
                  <a:pt x="111671" y="24980"/>
                  <a:pt x="111671" y="55892"/>
                </a:cubicBezTo>
                <a:cubicBezTo>
                  <a:pt x="111671" y="86639"/>
                  <a:pt x="86690" y="111569"/>
                  <a:pt x="55892" y="111569"/>
                </a:cubicBezTo>
                <a:cubicBezTo>
                  <a:pt x="24968" y="111569"/>
                  <a:pt x="0" y="86639"/>
                  <a:pt x="0" y="55892"/>
                </a:cubicBezTo>
              </a:path>
            </a:pathLst>
          </a:custGeom>
          <a:solidFill>
            <a:srgbClr val="e7e8e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583325" y="2666990"/>
            <a:ext cx="59651" cy="59664"/>
          </a:xfrm>
          <a:custGeom>
            <a:avLst/>
            <a:gdLst>
              <a:gd name="connsiteX0" fmla="*/ 0 w 59651"/>
              <a:gd name="connsiteY0" fmla="*/ 29832 h 59664"/>
              <a:gd name="connsiteX1" fmla="*/ 29717 w 59651"/>
              <a:gd name="connsiteY1" fmla="*/ 0 h 59664"/>
              <a:gd name="connsiteX2" fmla="*/ 59651 w 59651"/>
              <a:gd name="connsiteY2" fmla="*/ 29832 h 59664"/>
              <a:gd name="connsiteX3" fmla="*/ 29717 w 59651"/>
              <a:gd name="connsiteY3" fmla="*/ 59664 h 59664"/>
              <a:gd name="connsiteX4" fmla="*/ 0 w 59651"/>
              <a:gd name="connsiteY4" fmla="*/ 29832 h 5966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59651" h="59664">
                <a:moveTo>
                  <a:pt x="0" y="29832"/>
                </a:moveTo>
                <a:cubicBezTo>
                  <a:pt x="0" y="13258"/>
                  <a:pt x="13284" y="0"/>
                  <a:pt x="29717" y="0"/>
                </a:cubicBezTo>
                <a:cubicBezTo>
                  <a:pt x="46202" y="0"/>
                  <a:pt x="59651" y="13258"/>
                  <a:pt x="59651" y="29832"/>
                </a:cubicBezTo>
                <a:cubicBezTo>
                  <a:pt x="59651" y="46367"/>
                  <a:pt x="46202" y="59664"/>
                  <a:pt x="29717" y="59664"/>
                </a:cubicBezTo>
                <a:cubicBezTo>
                  <a:pt x="13284" y="59664"/>
                  <a:pt x="0" y="46367"/>
                  <a:pt x="0" y="29832"/>
                </a:cubicBezTo>
              </a:path>
            </a:pathLst>
          </a:custGeom>
          <a:solidFill>
            <a:srgbClr val="e7e8e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969995" y="3235223"/>
            <a:ext cx="285597" cy="313956"/>
          </a:xfrm>
          <a:custGeom>
            <a:avLst/>
            <a:gdLst>
              <a:gd name="connsiteX0" fmla="*/ 285597 w 285597"/>
              <a:gd name="connsiteY0" fmla="*/ 0 h 313956"/>
              <a:gd name="connsiteX1" fmla="*/ 285597 w 285597"/>
              <a:gd name="connsiteY1" fmla="*/ 313956 h 313956"/>
              <a:gd name="connsiteX2" fmla="*/ 246126 w 285597"/>
              <a:gd name="connsiteY2" fmla="*/ 313956 h 313956"/>
              <a:gd name="connsiteX3" fmla="*/ 246126 w 285597"/>
              <a:gd name="connsiteY3" fmla="*/ 58711 h 313956"/>
              <a:gd name="connsiteX4" fmla="*/ 142925 w 285597"/>
              <a:gd name="connsiteY4" fmla="*/ 194183 h 313956"/>
              <a:gd name="connsiteX5" fmla="*/ 39484 w 285597"/>
              <a:gd name="connsiteY5" fmla="*/ 58711 h 313956"/>
              <a:gd name="connsiteX6" fmla="*/ 39484 w 285597"/>
              <a:gd name="connsiteY6" fmla="*/ 313956 h 313956"/>
              <a:gd name="connsiteX7" fmla="*/ 0 w 285597"/>
              <a:gd name="connsiteY7" fmla="*/ 313956 h 313956"/>
              <a:gd name="connsiteX8" fmla="*/ 0 w 285597"/>
              <a:gd name="connsiteY8" fmla="*/ 0 h 313956"/>
              <a:gd name="connsiteX9" fmla="*/ 42100 w 285597"/>
              <a:gd name="connsiteY9" fmla="*/ 0 h 313956"/>
              <a:gd name="connsiteX10" fmla="*/ 142925 w 285597"/>
              <a:gd name="connsiteY10" fmla="*/ 132029 h 313956"/>
              <a:gd name="connsiteX11" fmla="*/ 243484 w 285597"/>
              <a:gd name="connsiteY11" fmla="*/ 0 h 313956"/>
              <a:gd name="connsiteX12" fmla="*/ 285597 w 285597"/>
              <a:gd name="connsiteY12" fmla="*/ 0 h 3139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285597" h="313956">
                <a:moveTo>
                  <a:pt x="285597" y="0"/>
                </a:moveTo>
                <a:lnTo>
                  <a:pt x="285597" y="313956"/>
                </a:lnTo>
                <a:lnTo>
                  <a:pt x="246126" y="313956"/>
                </a:lnTo>
                <a:lnTo>
                  <a:pt x="246126" y="58711"/>
                </a:lnTo>
                <a:lnTo>
                  <a:pt x="142925" y="194183"/>
                </a:lnTo>
                <a:lnTo>
                  <a:pt x="39484" y="58711"/>
                </a:lnTo>
                <a:lnTo>
                  <a:pt x="39484" y="313956"/>
                </a:lnTo>
                <a:lnTo>
                  <a:pt x="0" y="313956"/>
                </a:lnTo>
                <a:lnTo>
                  <a:pt x="0" y="0"/>
                </a:lnTo>
                <a:lnTo>
                  <a:pt x="42100" y="0"/>
                </a:lnTo>
                <a:lnTo>
                  <a:pt x="142925" y="132029"/>
                </a:lnTo>
                <a:lnTo>
                  <a:pt x="243484" y="0"/>
                </a:lnTo>
                <a:lnTo>
                  <a:pt x="285597" y="0"/>
                </a:lnTo>
              </a:path>
            </a:pathLst>
          </a:custGeom>
          <a:solidFill>
            <a:srgbClr val="e7e8e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391852" y="3235223"/>
            <a:ext cx="39522" cy="313956"/>
          </a:xfrm>
          <a:custGeom>
            <a:avLst/>
            <a:gdLst>
              <a:gd name="connsiteX0" fmla="*/ 19761 w 39522"/>
              <a:gd name="connsiteY0" fmla="*/ 0 h 313956"/>
              <a:gd name="connsiteX1" fmla="*/ 19761 w 39522"/>
              <a:gd name="connsiteY1" fmla="*/ 313956 h 3139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9522" h="313956">
                <a:moveTo>
                  <a:pt x="19761" y="0"/>
                </a:moveTo>
                <a:lnTo>
                  <a:pt x="19761" y="313956"/>
                </a:lnTo>
              </a:path>
            </a:pathLst>
          </a:custGeom>
          <a:ln w="38100">
            <a:solidFill>
              <a:srgbClr val="e7e8e8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571741" y="3235219"/>
            <a:ext cx="152324" cy="313956"/>
          </a:xfrm>
          <a:custGeom>
            <a:avLst/>
            <a:gdLst>
              <a:gd name="connsiteX0" fmla="*/ 0 w 152324"/>
              <a:gd name="connsiteY0" fmla="*/ 313956 h 313956"/>
              <a:gd name="connsiteX1" fmla="*/ 0 w 152324"/>
              <a:gd name="connsiteY1" fmla="*/ 0 h 313956"/>
              <a:gd name="connsiteX2" fmla="*/ 39535 w 152324"/>
              <a:gd name="connsiteY2" fmla="*/ 0 h 313956"/>
              <a:gd name="connsiteX3" fmla="*/ 39535 w 152324"/>
              <a:gd name="connsiteY3" fmla="*/ 279692 h 313956"/>
              <a:gd name="connsiteX4" fmla="*/ 152323 w 152324"/>
              <a:gd name="connsiteY4" fmla="*/ 279692 h 313956"/>
              <a:gd name="connsiteX5" fmla="*/ 152323 w 152324"/>
              <a:gd name="connsiteY5" fmla="*/ 313956 h 313956"/>
              <a:gd name="connsiteX6" fmla="*/ 0 w 152324"/>
              <a:gd name="connsiteY6" fmla="*/ 313956 h 3139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152324" h="313956">
                <a:moveTo>
                  <a:pt x="0" y="313956"/>
                </a:moveTo>
                <a:lnTo>
                  <a:pt x="0" y="0"/>
                </a:lnTo>
                <a:lnTo>
                  <a:pt x="39535" y="0"/>
                </a:lnTo>
                <a:lnTo>
                  <a:pt x="39535" y="279692"/>
                </a:lnTo>
                <a:lnTo>
                  <a:pt x="152323" y="279692"/>
                </a:lnTo>
                <a:lnTo>
                  <a:pt x="152323" y="313956"/>
                </a:lnTo>
                <a:lnTo>
                  <a:pt x="0" y="313956"/>
                </a:lnTo>
              </a:path>
            </a:pathLst>
          </a:custGeom>
          <a:solidFill>
            <a:srgbClr val="e7e8e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217507" y="2927223"/>
            <a:ext cx="11201" cy="198373"/>
          </a:xfrm>
          <a:custGeom>
            <a:avLst/>
            <a:gdLst>
              <a:gd name="connsiteX0" fmla="*/ 5600 w 11201"/>
              <a:gd name="connsiteY0" fmla="*/ 0 h 198373"/>
              <a:gd name="connsiteX1" fmla="*/ 5600 w 11201"/>
              <a:gd name="connsiteY1" fmla="*/ 198373 h 19837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1201" h="198373">
                <a:moveTo>
                  <a:pt x="5600" y="0"/>
                </a:moveTo>
                <a:lnTo>
                  <a:pt x="5600" y="198373"/>
                </a:lnTo>
              </a:path>
            </a:pathLst>
          </a:custGeom>
          <a:ln w="0">
            <a:solidFill>
              <a:srgbClr val="e7e8e8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676935" y="2924782"/>
            <a:ext cx="116725" cy="203123"/>
          </a:xfrm>
          <a:custGeom>
            <a:avLst/>
            <a:gdLst>
              <a:gd name="connsiteX0" fmla="*/ 61747 w 116725"/>
              <a:gd name="connsiteY0" fmla="*/ 90944 h 203123"/>
              <a:gd name="connsiteX1" fmla="*/ 28283 w 116725"/>
              <a:gd name="connsiteY1" fmla="*/ 71615 h 203123"/>
              <a:gd name="connsiteX2" fmla="*/ 16002 w 116725"/>
              <a:gd name="connsiteY2" fmla="*/ 41821 h 203123"/>
              <a:gd name="connsiteX3" fmla="*/ 28283 w 116725"/>
              <a:gd name="connsiteY3" fmla="*/ 12382 h 203123"/>
              <a:gd name="connsiteX4" fmla="*/ 58115 w 116725"/>
              <a:gd name="connsiteY4" fmla="*/ 0 h 203123"/>
              <a:gd name="connsiteX5" fmla="*/ 87846 w 116725"/>
              <a:gd name="connsiteY5" fmla="*/ 12382 h 203123"/>
              <a:gd name="connsiteX6" fmla="*/ 97256 w 116725"/>
              <a:gd name="connsiteY6" fmla="*/ 27127 h 203123"/>
              <a:gd name="connsiteX7" fmla="*/ 87147 w 116725"/>
              <a:gd name="connsiteY7" fmla="*/ 31000 h 203123"/>
              <a:gd name="connsiteX8" fmla="*/ 79857 w 116725"/>
              <a:gd name="connsiteY8" fmla="*/ 19938 h 203123"/>
              <a:gd name="connsiteX9" fmla="*/ 58115 w 116725"/>
              <a:gd name="connsiteY9" fmla="*/ 10947 h 203123"/>
              <a:gd name="connsiteX10" fmla="*/ 36283 w 116725"/>
              <a:gd name="connsiteY10" fmla="*/ 19938 h 203123"/>
              <a:gd name="connsiteX11" fmla="*/ 27216 w 116725"/>
              <a:gd name="connsiteY11" fmla="*/ 41821 h 203123"/>
              <a:gd name="connsiteX12" fmla="*/ 36207 w 116725"/>
              <a:gd name="connsiteY12" fmla="*/ 63741 h 203123"/>
              <a:gd name="connsiteX13" fmla="*/ 59525 w 116725"/>
              <a:gd name="connsiteY13" fmla="*/ 78879 h 203123"/>
              <a:gd name="connsiteX14" fmla="*/ 99631 w 116725"/>
              <a:gd name="connsiteY14" fmla="*/ 102806 h 203123"/>
              <a:gd name="connsiteX15" fmla="*/ 116725 w 116725"/>
              <a:gd name="connsiteY15" fmla="*/ 144259 h 203123"/>
              <a:gd name="connsiteX16" fmla="*/ 99542 w 116725"/>
              <a:gd name="connsiteY16" fmla="*/ 185915 h 203123"/>
              <a:gd name="connsiteX17" fmla="*/ 58115 w 116725"/>
              <a:gd name="connsiteY17" fmla="*/ 203123 h 203123"/>
              <a:gd name="connsiteX18" fmla="*/ 16598 w 116725"/>
              <a:gd name="connsiteY18" fmla="*/ 185800 h 203123"/>
              <a:gd name="connsiteX19" fmla="*/ 0 w 116725"/>
              <a:gd name="connsiteY19" fmla="*/ 153771 h 203123"/>
              <a:gd name="connsiteX20" fmla="*/ 10553 w 116725"/>
              <a:gd name="connsiteY20" fmla="*/ 149974 h 203123"/>
              <a:gd name="connsiteX21" fmla="*/ 24307 w 116725"/>
              <a:gd name="connsiteY21" fmla="*/ 178003 h 203123"/>
              <a:gd name="connsiteX22" fmla="*/ 58115 w 116725"/>
              <a:gd name="connsiteY22" fmla="*/ 192112 h 203123"/>
              <a:gd name="connsiteX23" fmla="*/ 91935 w 116725"/>
              <a:gd name="connsiteY23" fmla="*/ 178003 h 203123"/>
              <a:gd name="connsiteX24" fmla="*/ 105956 w 116725"/>
              <a:gd name="connsiteY24" fmla="*/ 144259 h 203123"/>
              <a:gd name="connsiteX25" fmla="*/ 91935 w 116725"/>
              <a:gd name="connsiteY25" fmla="*/ 110591 h 203123"/>
              <a:gd name="connsiteX26" fmla="*/ 61747 w 116725"/>
              <a:gd name="connsiteY26" fmla="*/ 90944 h 2031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</a:cxnLst>
            <a:rect l="l" t="t" r="r" b="b"/>
            <a:pathLst>
              <a:path w="116725" h="203123">
                <a:moveTo>
                  <a:pt x="61747" y="90944"/>
                </a:moveTo>
                <a:cubicBezTo>
                  <a:pt x="47612" y="86271"/>
                  <a:pt x="36500" y="79844"/>
                  <a:pt x="28283" y="71615"/>
                </a:cubicBezTo>
                <a:cubicBezTo>
                  <a:pt x="20091" y="63423"/>
                  <a:pt x="16002" y="53517"/>
                  <a:pt x="16002" y="41821"/>
                </a:cubicBezTo>
                <a:cubicBezTo>
                  <a:pt x="16002" y="30390"/>
                  <a:pt x="20091" y="20612"/>
                  <a:pt x="28283" y="12382"/>
                </a:cubicBezTo>
                <a:cubicBezTo>
                  <a:pt x="36500" y="4165"/>
                  <a:pt x="46431" y="0"/>
                  <a:pt x="58115" y="0"/>
                </a:cubicBezTo>
                <a:cubicBezTo>
                  <a:pt x="69634" y="0"/>
                  <a:pt x="79502" y="4165"/>
                  <a:pt x="87846" y="12382"/>
                </a:cubicBezTo>
                <a:cubicBezTo>
                  <a:pt x="92354" y="16776"/>
                  <a:pt x="95478" y="21691"/>
                  <a:pt x="97256" y="27127"/>
                </a:cubicBezTo>
                <a:lnTo>
                  <a:pt x="87147" y="31000"/>
                </a:lnTo>
                <a:cubicBezTo>
                  <a:pt x="85649" y="27038"/>
                  <a:pt x="83236" y="23329"/>
                  <a:pt x="79857" y="19938"/>
                </a:cubicBezTo>
                <a:cubicBezTo>
                  <a:pt x="73863" y="13944"/>
                  <a:pt x="66624" y="10947"/>
                  <a:pt x="58115" y="10947"/>
                </a:cubicBezTo>
                <a:cubicBezTo>
                  <a:pt x="49619" y="10947"/>
                  <a:pt x="42341" y="13944"/>
                  <a:pt x="36283" y="19938"/>
                </a:cubicBezTo>
                <a:cubicBezTo>
                  <a:pt x="30251" y="25920"/>
                  <a:pt x="27216" y="33235"/>
                  <a:pt x="27216" y="41821"/>
                </a:cubicBezTo>
                <a:cubicBezTo>
                  <a:pt x="27216" y="50368"/>
                  <a:pt x="30213" y="57594"/>
                  <a:pt x="36207" y="63741"/>
                </a:cubicBezTo>
                <a:cubicBezTo>
                  <a:pt x="41833" y="69252"/>
                  <a:pt x="49619" y="74282"/>
                  <a:pt x="59525" y="78879"/>
                </a:cubicBezTo>
                <a:cubicBezTo>
                  <a:pt x="75400" y="84035"/>
                  <a:pt x="88785" y="92024"/>
                  <a:pt x="99631" y="102806"/>
                </a:cubicBezTo>
                <a:cubicBezTo>
                  <a:pt x="111036" y="114223"/>
                  <a:pt x="116725" y="128092"/>
                  <a:pt x="116725" y="144259"/>
                </a:cubicBezTo>
                <a:cubicBezTo>
                  <a:pt x="116725" y="160477"/>
                  <a:pt x="111036" y="174409"/>
                  <a:pt x="99542" y="185915"/>
                </a:cubicBezTo>
                <a:cubicBezTo>
                  <a:pt x="88125" y="197421"/>
                  <a:pt x="74282" y="203123"/>
                  <a:pt x="58115" y="203123"/>
                </a:cubicBezTo>
                <a:cubicBezTo>
                  <a:pt x="41833" y="203123"/>
                  <a:pt x="28003" y="197383"/>
                  <a:pt x="16598" y="185800"/>
                </a:cubicBezTo>
                <a:cubicBezTo>
                  <a:pt x="7353" y="176568"/>
                  <a:pt x="1778" y="165950"/>
                  <a:pt x="0" y="153771"/>
                </a:cubicBezTo>
                <a:lnTo>
                  <a:pt x="10553" y="149974"/>
                </a:lnTo>
                <a:cubicBezTo>
                  <a:pt x="11646" y="160718"/>
                  <a:pt x="16255" y="170103"/>
                  <a:pt x="24307" y="178003"/>
                </a:cubicBezTo>
                <a:cubicBezTo>
                  <a:pt x="33654" y="187388"/>
                  <a:pt x="44920" y="192112"/>
                  <a:pt x="58115" y="192112"/>
                </a:cubicBezTo>
                <a:cubicBezTo>
                  <a:pt x="71285" y="192112"/>
                  <a:pt x="82550" y="187388"/>
                  <a:pt x="91935" y="178003"/>
                </a:cubicBezTo>
                <a:cubicBezTo>
                  <a:pt x="101269" y="168744"/>
                  <a:pt x="105956" y="157441"/>
                  <a:pt x="105956" y="144259"/>
                </a:cubicBezTo>
                <a:cubicBezTo>
                  <a:pt x="105956" y="131127"/>
                  <a:pt x="101269" y="119938"/>
                  <a:pt x="91935" y="110591"/>
                </a:cubicBezTo>
                <a:cubicBezTo>
                  <a:pt x="83692" y="102361"/>
                  <a:pt x="73647" y="95821"/>
                  <a:pt x="61747" y="90944"/>
                </a:cubicBezTo>
              </a:path>
            </a:pathLst>
          </a:custGeom>
          <a:solidFill>
            <a:srgbClr val="e7e8e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912967" y="2924787"/>
            <a:ext cx="169913" cy="203123"/>
          </a:xfrm>
          <a:custGeom>
            <a:avLst/>
            <a:gdLst>
              <a:gd name="connsiteX0" fmla="*/ 161353 w 169913"/>
              <a:gd name="connsiteY0" fmla="*/ 169176 h 203123"/>
              <a:gd name="connsiteX1" fmla="*/ 169913 w 169913"/>
              <a:gd name="connsiteY1" fmla="*/ 176758 h 203123"/>
              <a:gd name="connsiteX2" fmla="*/ 101562 w 169913"/>
              <a:gd name="connsiteY2" fmla="*/ 203123 h 203123"/>
              <a:gd name="connsiteX3" fmla="*/ 29679 w 169913"/>
              <a:gd name="connsiteY3" fmla="*/ 173443 h 203123"/>
              <a:gd name="connsiteX4" fmla="*/ 0 w 169913"/>
              <a:gd name="connsiteY4" fmla="*/ 101561 h 203123"/>
              <a:gd name="connsiteX5" fmla="*/ 29679 w 169913"/>
              <a:gd name="connsiteY5" fmla="*/ 29870 h 203123"/>
              <a:gd name="connsiteX6" fmla="*/ 101562 w 169913"/>
              <a:gd name="connsiteY6" fmla="*/ 0 h 203123"/>
              <a:gd name="connsiteX7" fmla="*/ 169913 w 169913"/>
              <a:gd name="connsiteY7" fmla="*/ 26555 h 203123"/>
              <a:gd name="connsiteX8" fmla="*/ 161353 w 169913"/>
              <a:gd name="connsiteY8" fmla="*/ 34112 h 203123"/>
              <a:gd name="connsiteX9" fmla="*/ 101562 w 169913"/>
              <a:gd name="connsiteY9" fmla="*/ 11544 h 203123"/>
              <a:gd name="connsiteX10" fmla="*/ 37820 w 169913"/>
              <a:gd name="connsiteY10" fmla="*/ 37896 h 203123"/>
              <a:gd name="connsiteX11" fmla="*/ 11341 w 169913"/>
              <a:gd name="connsiteY11" fmla="*/ 101561 h 203123"/>
              <a:gd name="connsiteX12" fmla="*/ 37820 w 169913"/>
              <a:gd name="connsiteY12" fmla="*/ 165417 h 203123"/>
              <a:gd name="connsiteX13" fmla="*/ 101562 w 169913"/>
              <a:gd name="connsiteY13" fmla="*/ 191782 h 203123"/>
              <a:gd name="connsiteX14" fmla="*/ 161353 w 169913"/>
              <a:gd name="connsiteY14" fmla="*/ 169176 h 2031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</a:cxnLst>
            <a:rect l="l" t="t" r="r" b="b"/>
            <a:pathLst>
              <a:path w="169913" h="203123">
                <a:moveTo>
                  <a:pt x="161353" y="169176"/>
                </a:moveTo>
                <a:lnTo>
                  <a:pt x="169913" y="176758"/>
                </a:lnTo>
                <a:cubicBezTo>
                  <a:pt x="150545" y="194373"/>
                  <a:pt x="127749" y="203123"/>
                  <a:pt x="101562" y="203123"/>
                </a:cubicBezTo>
                <a:cubicBezTo>
                  <a:pt x="73431" y="203123"/>
                  <a:pt x="49466" y="193294"/>
                  <a:pt x="29679" y="173443"/>
                </a:cubicBezTo>
                <a:cubicBezTo>
                  <a:pt x="9880" y="153720"/>
                  <a:pt x="0" y="129717"/>
                  <a:pt x="0" y="101561"/>
                </a:cubicBezTo>
                <a:cubicBezTo>
                  <a:pt x="0" y="73647"/>
                  <a:pt x="9880" y="49682"/>
                  <a:pt x="29679" y="29870"/>
                </a:cubicBezTo>
                <a:cubicBezTo>
                  <a:pt x="49466" y="9982"/>
                  <a:pt x="73431" y="0"/>
                  <a:pt x="101562" y="0"/>
                </a:cubicBezTo>
                <a:cubicBezTo>
                  <a:pt x="127749" y="0"/>
                  <a:pt x="150545" y="8826"/>
                  <a:pt x="169913" y="26555"/>
                </a:cubicBezTo>
                <a:lnTo>
                  <a:pt x="161353" y="34112"/>
                </a:lnTo>
                <a:cubicBezTo>
                  <a:pt x="144335" y="19050"/>
                  <a:pt x="124383" y="11544"/>
                  <a:pt x="101562" y="11544"/>
                </a:cubicBezTo>
                <a:cubicBezTo>
                  <a:pt x="76682" y="11544"/>
                  <a:pt x="55435" y="20294"/>
                  <a:pt x="37820" y="37896"/>
                </a:cubicBezTo>
                <a:cubicBezTo>
                  <a:pt x="20192" y="55511"/>
                  <a:pt x="11341" y="76682"/>
                  <a:pt x="11341" y="101561"/>
                </a:cubicBezTo>
                <a:cubicBezTo>
                  <a:pt x="11341" y="126568"/>
                  <a:pt x="20192" y="147815"/>
                  <a:pt x="37820" y="165417"/>
                </a:cubicBezTo>
                <a:cubicBezTo>
                  <a:pt x="55435" y="182994"/>
                  <a:pt x="76682" y="191782"/>
                  <a:pt x="101562" y="191782"/>
                </a:cubicBezTo>
                <a:cubicBezTo>
                  <a:pt x="124383" y="191782"/>
                  <a:pt x="144335" y="184276"/>
                  <a:pt x="161353" y="169176"/>
                </a:cubicBezTo>
              </a:path>
            </a:pathLst>
          </a:custGeom>
          <a:solidFill>
            <a:srgbClr val="e7e8e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1300" y="1968500"/>
            <a:ext cx="1638300" cy="17780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9200" y="711200"/>
            <a:ext cx="2222500" cy="4495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88200" y="0"/>
            <a:ext cx="11798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" cy="5759996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199998" cy="57599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2984500" y="2895600"/>
            <a:ext cx="12065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WILL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UPDATE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327400" y="3086100"/>
            <a:ext cx="5334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000000"/>
                </a:solidFill>
                <a:latin typeface="Solomon Sans Normal" pitchFamily="18" charset="0"/>
                <a:cs typeface="Solomon Sans Normal" pitchFamily="18" charset="0"/>
              </a:rPr>
              <a:t>SOON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雨林木风</cp:lastModifiedBy>
  <cp:revision>3</cp:revision>
  <dcterms:created xsi:type="dcterms:W3CDTF">2006-08-16T00:00:00Z</dcterms:created>
  <dcterms:modified xsi:type="dcterms:W3CDTF">2010-04-24T16:48:41Z</dcterms:modified>
</cp:coreProperties>
</file>